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6537-2901-4948-8AE3-AF1B51CDAC72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0D3E-25D7-4D64-8F1D-E0C4774D2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95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6537-2901-4948-8AE3-AF1B51CDAC72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0D3E-25D7-4D64-8F1D-E0C4774D2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1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6537-2901-4948-8AE3-AF1B51CDAC72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0D3E-25D7-4D64-8F1D-E0C4774D2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468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6537-2901-4948-8AE3-AF1B51CDAC72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0D3E-25D7-4D64-8F1D-E0C4774D2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83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6537-2901-4948-8AE3-AF1B51CDAC72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0D3E-25D7-4D64-8F1D-E0C4774D2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572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6537-2901-4948-8AE3-AF1B51CDAC72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0D3E-25D7-4D64-8F1D-E0C4774D2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524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6537-2901-4948-8AE3-AF1B51CDAC72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0D3E-25D7-4D64-8F1D-E0C4774D2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512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6537-2901-4948-8AE3-AF1B51CDAC72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0D3E-25D7-4D64-8F1D-E0C4774D2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1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6537-2901-4948-8AE3-AF1B51CDAC72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0D3E-25D7-4D64-8F1D-E0C4774D2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352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6537-2901-4948-8AE3-AF1B51CDAC72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0D3E-25D7-4D64-8F1D-E0C4774D2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176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6537-2901-4948-8AE3-AF1B51CDAC72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0D3E-25D7-4D64-8F1D-E0C4774D2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7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B6537-2901-4948-8AE3-AF1B51CDAC72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E0D3E-25D7-4D64-8F1D-E0C4774D2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13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573016"/>
            <a:ext cx="5868144" cy="2088232"/>
          </a:xfrm>
        </p:spPr>
        <p:txBody>
          <a:bodyPr>
            <a:normAutofit/>
          </a:bodyPr>
          <a:lstStyle/>
          <a:p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讓感恩起飛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836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10" y="116632"/>
            <a:ext cx="8974690" cy="675211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1573"/>
            <a:ext cx="8229600" cy="1138138"/>
          </a:xfrm>
        </p:spPr>
        <p:txBody>
          <a:bodyPr>
            <a:normAutofit/>
          </a:bodyPr>
          <a:lstStyle/>
          <a:p>
            <a:r>
              <a:rPr lang="zh-TW" altLang="zh-TW" sz="4800" dirty="0">
                <a:latin typeface="標楷體" pitchFamily="65" charset="-120"/>
                <a:ea typeface="標楷體" pitchFamily="65" charset="-120"/>
              </a:rPr>
              <a:t>感恩飛機 </a:t>
            </a: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>&amp; </a:t>
            </a:r>
            <a:r>
              <a:rPr lang="zh-TW" altLang="zh-TW" sz="4800" dirty="0">
                <a:latin typeface="標楷體" pitchFamily="65" charset="-120"/>
                <a:ea typeface="標楷體" pitchFamily="65" charset="-120"/>
              </a:rPr>
              <a:t>感恩摩天積木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zh-TW" altLang="zh-TW" sz="5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活動</a:t>
            </a:r>
            <a:r>
              <a:rPr lang="zh-TW" altLang="zh-TW" sz="5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人數：</a:t>
            </a:r>
            <a:r>
              <a:rPr lang="en-US" altLang="zh-TW" sz="5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zh-TW" sz="5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～</a:t>
            </a:r>
            <a:r>
              <a:rPr lang="en-US" altLang="zh-TW" sz="5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16</a:t>
            </a:r>
            <a:r>
              <a:rPr lang="zh-TW" altLang="zh-TW" sz="5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</a:t>
            </a:r>
          </a:p>
          <a:p>
            <a:r>
              <a:rPr lang="zh-TW" altLang="zh-TW" sz="5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活動</a:t>
            </a:r>
            <a:r>
              <a:rPr lang="zh-TW" altLang="zh-TW" sz="5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時間：</a:t>
            </a:r>
            <a:r>
              <a:rPr lang="en-US" altLang="zh-TW" sz="5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60</a:t>
            </a:r>
            <a:r>
              <a:rPr lang="zh-TW" altLang="zh-TW" sz="5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分鐘</a:t>
            </a:r>
          </a:p>
          <a:p>
            <a:r>
              <a:rPr lang="zh-TW" altLang="zh-TW" sz="5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活動</a:t>
            </a:r>
            <a:r>
              <a:rPr lang="zh-TW" altLang="zh-TW" sz="5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器材：</a:t>
            </a:r>
            <a:r>
              <a:rPr lang="en-US" altLang="zh-TW" sz="5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A4</a:t>
            </a:r>
            <a:r>
              <a:rPr lang="zh-TW" altLang="zh-TW" sz="5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白紙、筆</a:t>
            </a:r>
            <a:r>
              <a:rPr lang="zh-TW" altLang="zh-TW" sz="5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54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5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5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呼拉圈</a:t>
            </a:r>
            <a:r>
              <a:rPr lang="zh-TW" altLang="zh-TW" sz="5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（或繩子）</a:t>
            </a:r>
            <a:r>
              <a:rPr lang="zh-TW" altLang="zh-TW" sz="5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54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5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5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5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積木</a:t>
            </a:r>
            <a:r>
              <a:rPr lang="zh-TW" altLang="zh-TW" sz="5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（或疊疊樂</a:t>
            </a:r>
            <a:r>
              <a:rPr lang="zh-TW" altLang="zh-TW" sz="5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54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418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120"/>
            <a:ext cx="8229600" cy="903600"/>
          </a:xfrm>
        </p:spPr>
        <p:txBody>
          <a:bodyPr>
            <a:normAutofit fontScale="90000"/>
          </a:bodyPr>
          <a:lstStyle/>
          <a:p>
            <a:r>
              <a:rPr lang="zh-TW" altLang="zh-TW" sz="5400" dirty="0">
                <a:latin typeface="標楷體" pitchFamily="65" charset="-120"/>
                <a:ea typeface="標楷體" pitchFamily="65" charset="-120"/>
              </a:rPr>
              <a:t>讓感恩起飛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88632"/>
          </a:xfrm>
        </p:spPr>
        <p:txBody>
          <a:bodyPr>
            <a:normAutofit/>
          </a:bodyPr>
          <a:lstStyle/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發給每位成員一張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A4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空白紙，用自己的方式折成一架會飛的紙飛機，折完後可先試射，等所有人完成後大家一起發射，看誰可以飛得最遠。請注意，試射的方向必須遠離人群，以免射傷他人眼睛。</a:t>
            </a:r>
          </a:p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規定起始線位置及終點線，聽口令全體一起發射，看誰可以超過目標線。為了滿足大多數人的成功經驗，目標線放在適中的位置即可。</a:t>
            </a:r>
          </a:p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重複上述活動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～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次後，全體面對事先擺放在地上的呼拉圈（或用繩子做成的繩圈），在距離呼拉圈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～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步的位置圍成一個圓圈。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51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讓感恩起飛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接下來將改變飛機飛行的目標，只要飛機能射進圈內即可完成任務，但發射前請每個人在機翼上寫下一件感恩的事項。可限定一週內發生的事情，感恩的對象包括上天與他人。</a:t>
            </a: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完成後在規定的距離外一起同時射向圓心的目標區，若未能一次射進圈內者，可自行取回飛機再練習，直到每一個人都完成任務為止。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56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739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感恩摩天積木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將紙飛機上感恩的項目具體化成堆疊的積木，並在積木的堆砌中，激發並思想更多值得感恩的事物。</a:t>
            </a: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情境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催化</a:t>
            </a:r>
            <a:r>
              <a:rPr lang="en-US" altLang="zh-TW" sz="3600" b="1" dirty="0">
                <a:latin typeface="標楷體" pitchFamily="65" charset="-120"/>
                <a:ea typeface="標楷體" pitchFamily="65" charset="-120"/>
              </a:rPr>
              <a:t> 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 </a:t>
            </a:r>
            <a:br>
              <a:rPr lang="en-US" altLang="zh-TW" sz="3600" dirty="0">
                <a:latin typeface="標楷體" pitchFamily="65" charset="-120"/>
                <a:ea typeface="標楷體" pitchFamily="65" charset="-120"/>
              </a:rPr>
            </a:br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挑戰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大家用積木依序堆成一座摩天大樓，這座大樓又名「感恩摩天樓」，因為它每一塊組成的積木都代表一件感恩的事項。彙整的感恩事件越多，大樓就能蓋得越高。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49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lang="zh-TW" altLang="zh-TW" b="1" dirty="0"/>
              <a:t>規則說明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400600"/>
          </a:xfrm>
        </p:spPr>
        <p:txBody>
          <a:bodyPr>
            <a:noAutofit/>
          </a:bodyPr>
          <a:lstStyle/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說明上述情境後，問團體成員：若積木一個個逐漸堆疊上去，你們可以疊多少塊而不會倒？ 　</a:t>
            </a:r>
          </a:p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團體設定積木的目標後，請大家從圈內取回一架他人的紙飛機，依序唸出機翼上所寫的感恩事項，每唸出一項，就請成員放下一塊積木，直到所有人的飛機唸完為止。 　</a:t>
            </a:r>
          </a:p>
          <a:p>
            <a:pPr lvl="0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接下來引導成員：雖然機翼上的感恩事項已經唸完，但團體中任何一位若能繼續說感恩的事，每說一項就請他拿一塊積木堆疊上去。 　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063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6271"/>
            <a:ext cx="8229600" cy="1008112"/>
          </a:xfrm>
        </p:spPr>
        <p:txBody>
          <a:bodyPr>
            <a:normAutofit/>
          </a:bodyPr>
          <a:lstStyle/>
          <a:p>
            <a:r>
              <a:rPr lang="zh-TW" altLang="zh-TW" sz="4800" b="1" dirty="0" smtClean="0">
                <a:latin typeface="標楷體" pitchFamily="65" charset="-120"/>
                <a:ea typeface="標楷體" pitchFamily="65" charset="-120"/>
              </a:rPr>
              <a:t>規則說明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若積木的數目已達團體原先設定的目標，可以請成員提高挑戰度、繼續堆砌大樓，但不可讓它倒下來；若未達目標就先倒塌，請團體討論如何堆疊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會更穩，重新再做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一次（且重新設定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388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402</Words>
  <Application>Microsoft Office PowerPoint</Application>
  <PresentationFormat>如螢幕大小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讓感恩起飛</vt:lpstr>
      <vt:lpstr>感恩飛機 &amp; 感恩摩天積木</vt:lpstr>
      <vt:lpstr>讓感恩起飛</vt:lpstr>
      <vt:lpstr>讓感恩起飛</vt:lpstr>
      <vt:lpstr>感恩摩天積木</vt:lpstr>
      <vt:lpstr>規則說明</vt:lpstr>
      <vt:lpstr>規則說明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讓感恩起飛</dc:title>
  <dc:creator>user</dc:creator>
  <cp:lastModifiedBy>user</cp:lastModifiedBy>
  <cp:revision>3</cp:revision>
  <dcterms:created xsi:type="dcterms:W3CDTF">2018-03-24T08:40:47Z</dcterms:created>
  <dcterms:modified xsi:type="dcterms:W3CDTF">2018-03-24T10:42:57Z</dcterms:modified>
</cp:coreProperties>
</file>