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9"/>
  </p:notesMasterIdLst>
  <p:handoutMasterIdLst>
    <p:handoutMasterId r:id="rId30"/>
  </p:handoutMasterIdLst>
  <p:sldIdLst>
    <p:sldId id="2851" r:id="rId2"/>
    <p:sldId id="2852" r:id="rId3"/>
    <p:sldId id="2853" r:id="rId4"/>
    <p:sldId id="2916" r:id="rId5"/>
    <p:sldId id="2915" r:id="rId6"/>
    <p:sldId id="2935" r:id="rId7"/>
    <p:sldId id="2890" r:id="rId8"/>
    <p:sldId id="2926" r:id="rId9"/>
    <p:sldId id="2917" r:id="rId10"/>
    <p:sldId id="2936" r:id="rId11"/>
    <p:sldId id="2910" r:id="rId12"/>
    <p:sldId id="2938" r:id="rId13"/>
    <p:sldId id="2921" r:id="rId14"/>
    <p:sldId id="2937" r:id="rId15"/>
    <p:sldId id="2927" r:id="rId16"/>
    <p:sldId id="2942" r:id="rId17"/>
    <p:sldId id="2939" r:id="rId18"/>
    <p:sldId id="2923" r:id="rId19"/>
    <p:sldId id="2888" r:id="rId20"/>
    <p:sldId id="2928" r:id="rId21"/>
    <p:sldId id="2929" r:id="rId22"/>
    <p:sldId id="2930" r:id="rId23"/>
    <p:sldId id="2913" r:id="rId24"/>
    <p:sldId id="2940" r:id="rId25"/>
    <p:sldId id="2941" r:id="rId26"/>
    <p:sldId id="2933" r:id="rId27"/>
    <p:sldId id="2925" r:id="rId28"/>
  </p:sldIdLst>
  <p:sldSz cx="12858750" cy="7232650"/>
  <p:notesSz cx="6888163" cy="10018713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7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98883"/>
    <a:srgbClr val="26A69A"/>
    <a:srgbClr val="FF5252"/>
    <a:srgbClr val="66C6D5"/>
    <a:srgbClr val="0E419A"/>
    <a:srgbClr val="056770"/>
    <a:srgbClr val="77BFDB"/>
    <a:srgbClr val="96D624"/>
    <a:srgbClr val="66B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5317" autoAdjust="0"/>
  </p:normalViewPr>
  <p:slideViewPr>
    <p:cSldViewPr>
      <p:cViewPr varScale="1">
        <p:scale>
          <a:sx n="61" d="100"/>
          <a:sy n="61" d="100"/>
        </p:scale>
        <p:origin x="760" y="60"/>
      </p:cViewPr>
      <p:guideLst>
        <p:guide orient="horz" pos="237"/>
        <p:guide pos="4050"/>
        <p:guide pos="557"/>
        <p:guide orient="horz" pos="4183"/>
        <p:guide pos="7497"/>
        <p:guide pos="7044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9630DBF-D010-4114-9DE3-41E342A27C18}" type="datetimeFigureOut">
              <a:rPr lang="zh-CN" altLang="en-US" smtClean="0">
                <a:latin typeface="印品黑体" panose="00000500000000000000" pitchFamily="2" charset="-122"/>
              </a:rPr>
              <a:t>2020/9/24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4D1D107-4CC9-43CA-8CA8-36E1DF70D5F2}" type="slidenum">
              <a:rPr lang="zh-CN" altLang="en-US" smtClean="0">
                <a:latin typeface="印品黑体" panose="00000500000000000000" pitchFamily="2" charset="-122"/>
              </a:rPr>
              <a:t>‹#›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2020/9/24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印品黑体" panose="00000500000000000000" pitchFamily="2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2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54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2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0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1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9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5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16AC385-82F5-4297-A33C-94DE5688CD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00CD8C40-8810-4A00-95F5-429BF120C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A966225-AA5B-411C-878C-24324A1B5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84927" indent="-3018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07580" indent="-241516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90611" indent="-241516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3643" indent="-241516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C1C0F-A4C7-4194-83E6-F42D98A6F386}" type="slidenum">
              <a:rPr lang="zh-CN" altLang="en-US" smtClean="0">
                <a:latin typeface="印品黑体" panose="00000500000000000000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07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9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9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A60124F7-7C95-405D-A040-E717BB1750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D01D7F78-9992-4D7E-9D04-9A910882E9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9BA37744-B2F6-422B-B22F-9F50DC23E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84927" indent="-30189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07580" indent="-241516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90611" indent="-241516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173643" indent="-241516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CDBA89A-A4A2-49A0-B06B-8A8D1EAD1B20}" type="slidenum">
              <a:rPr lang="zh-CN" altLang="en-US" smtClean="0">
                <a:latin typeface="印品黑体" panose="00000500000000000000" pitchFamily="2" charset="-122"/>
              </a:rPr>
              <a:pPr/>
              <a:t>9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583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27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97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D2D8D4-6F01-43EB-BC81-05AC48DD00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398" cy="7232650"/>
          </a:xfrm>
          <a:prstGeom prst="rect">
            <a:avLst/>
          </a:prstGeom>
        </p:spPr>
      </p:pic>
      <p:pic>
        <p:nvPicPr>
          <p:cNvPr id="6" name="PA_图片 12">
            <a:extLst>
              <a:ext uri="{FF2B5EF4-FFF2-40B4-BE49-F238E27FC236}">
                <a16:creationId xmlns:a16="http://schemas.microsoft.com/office/drawing/2014/main" id="{17858F9E-A3E4-4661-B56E-F48938FA4FC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21150" y="4984477"/>
            <a:ext cx="2188945" cy="2265226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C9EC4196-9CB5-405E-B53B-8A3205B23F8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1345" y="4994479"/>
            <a:ext cx="2188945" cy="22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8DE4EA-4A85-4D6D-AD63-1673D3F97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2.emf"/><Relationship Id="rId4" Type="http://schemas.openxmlformats.org/officeDocument/2006/relationships/tags" Target="../tags/tag6.xm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0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3.emf"/><Relationship Id="rId17" Type="http://schemas.openxmlformats.org/officeDocument/2006/relationships/image" Target="../media/image2.emf"/><Relationship Id="rId2" Type="http://schemas.openxmlformats.org/officeDocument/2006/relationships/tags" Target="../tags/tag61.xml"/><Relationship Id="rId16" Type="http://schemas.openxmlformats.org/officeDocument/2006/relationships/image" Target="../media/image1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4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3.emf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3.emf"/><Relationship Id="rId2" Type="http://schemas.openxmlformats.org/officeDocument/2006/relationships/tags" Target="../tags/tag78.xml"/><Relationship Id="rId1" Type="http://schemas.openxmlformats.org/officeDocument/2006/relationships/themeOverride" Target="../theme/themeOverride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37707;&#29138;&#24847;&#40629;.mp4" TargetMode="External"/><Relationship Id="rId2" Type="http://schemas.openxmlformats.org/officeDocument/2006/relationships/hyperlink" Target="&#20999;&#27915;&#34085;.t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21855;&#30332;&#24335;&#21839;&#21477;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19" Type="http://schemas.openxmlformats.org/officeDocument/2006/relationships/image" Target="../media/image3.emf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3.emf"/><Relationship Id="rId4" Type="http://schemas.openxmlformats.org/officeDocument/2006/relationships/tags" Target="../tags/tag100.xml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22312;&#20462;&#36554;&#24288;&#38263;&#22823;&#30340;&#40474;&#40289;.mp4" TargetMode="External"/><Relationship Id="rId3" Type="http://schemas.openxmlformats.org/officeDocument/2006/relationships/tags" Target="../tags/tag14.xml"/><Relationship Id="rId7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7.png"/><Relationship Id="rId3" Type="http://schemas.openxmlformats.org/officeDocument/2006/relationships/tags" Target="../tags/tag1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hyperlink" Target="&#23567;&#26379;&#21451;&#23416;&#32722;&#30070;&#23567;&#32769;&#24107;&#24118;&#35712;&#20818;&#31461;&#35712;&#32147;.mp4" TargetMode="Externa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3.emf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6.pn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20818;&#31461;&#35712;&#32147;&#26391;&#35494;&#25945;&#23416;&#31526;&#34399;&#31034;&#31684;&#65343;&#22823;&#23416;&#20659;&#31532;&#22235;&#31456;&#26411;&#27573;.mp4" TargetMode="External"/><Relationship Id="rId3" Type="http://schemas.openxmlformats.org/officeDocument/2006/relationships/tags" Target="../tags/tag38.xml"/><Relationship Id="rId7" Type="http://schemas.openxmlformats.org/officeDocument/2006/relationships/image" Target="../media/image3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32946;&#33521;&#35712;&#32147;&#25945;&#23416;.mp4" TargetMode="External"/><Relationship Id="rId3" Type="http://schemas.openxmlformats.org/officeDocument/2006/relationships/tags" Target="../tags/tag41.xml"/><Relationship Id="rId7" Type="http://schemas.openxmlformats.org/officeDocument/2006/relationships/image" Target="../media/image3.emf"/><Relationship Id="rId2" Type="http://schemas.openxmlformats.org/officeDocument/2006/relationships/tags" Target="../tags/tag40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.em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3.emf"/><Relationship Id="rId2" Type="http://schemas.openxmlformats.org/officeDocument/2006/relationships/tags" Target="../tags/tag47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>
            <a:extLst>
              <a:ext uri="{FF2B5EF4-FFF2-40B4-BE49-F238E27FC236}">
                <a16:creationId xmlns:a16="http://schemas.microsoft.com/office/drawing/2014/main" id="{2D2B31B9-822A-4599-A098-DCF36B2454A0}"/>
              </a:ext>
            </a:extLst>
          </p:cNvPr>
          <p:cNvSpPr txBox="1"/>
          <p:nvPr/>
        </p:nvSpPr>
        <p:spPr>
          <a:xfrm>
            <a:off x="560723" y="376387"/>
            <a:ext cx="11737304" cy="36933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3FBD993-6812-4207-82FB-ECB6C8B7D3E4}"/>
              </a:ext>
            </a:extLst>
          </p:cNvPr>
          <p:cNvGrpSpPr/>
          <p:nvPr/>
        </p:nvGrpSpPr>
        <p:grpSpPr>
          <a:xfrm>
            <a:off x="4722353" y="727131"/>
            <a:ext cx="3414047" cy="1938058"/>
            <a:chOff x="4722353" y="727131"/>
            <a:chExt cx="3414047" cy="1938058"/>
          </a:xfrm>
        </p:grpSpPr>
        <p:sp>
          <p:nvSpPr>
            <p:cNvPr id="55" name="PA_椭圆 54">
              <a:extLst>
                <a:ext uri="{FF2B5EF4-FFF2-40B4-BE49-F238E27FC236}">
                  <a16:creationId xmlns:a16="http://schemas.microsoft.com/office/drawing/2014/main" id="{7841D9EF-094F-4019-A6D6-9823C03B37D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55939" y="727131"/>
              <a:ext cx="2303416" cy="17805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52" name="PA_图片 9">
              <a:extLst>
                <a:ext uri="{FF2B5EF4-FFF2-40B4-BE49-F238E27FC236}">
                  <a16:creationId xmlns:a16="http://schemas.microsoft.com/office/drawing/2014/main" id="{9A369B48-C4AB-438C-81DF-9931AD3F8E1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10096693" flipH="1">
              <a:off x="4722353" y="1241582"/>
              <a:ext cx="1578877" cy="1423607"/>
            </a:xfrm>
            <a:prstGeom prst="rect">
              <a:avLst/>
            </a:prstGeom>
          </p:spPr>
        </p:pic>
        <p:pic>
          <p:nvPicPr>
            <p:cNvPr id="54" name="PA_图片 9">
              <a:extLst>
                <a:ext uri="{FF2B5EF4-FFF2-40B4-BE49-F238E27FC236}">
                  <a16:creationId xmlns:a16="http://schemas.microsoft.com/office/drawing/2014/main" id="{372E3B34-138D-4A19-ADBF-2010F5B2623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11503307">
              <a:off x="6557523" y="1241582"/>
              <a:ext cx="1578877" cy="1423607"/>
            </a:xfrm>
            <a:prstGeom prst="rect">
              <a:avLst/>
            </a:prstGeom>
          </p:spPr>
        </p:pic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1751512" y="2740803"/>
            <a:ext cx="9505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endParaRPr lang="zh-CN" altLang="en-US" sz="5400" dirty="0">
              <a:solidFill>
                <a:srgbClr val="798883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5511273" y="5388128"/>
            <a:ext cx="1836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accent2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蘇紫晴學習</a:t>
            </a:r>
            <a:endParaRPr lang="en-US" altLang="zh-CN" sz="2400" dirty="0">
              <a:solidFill>
                <a:schemeClr val="accent2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id="{B548DC9E-F797-42E9-AEE8-E25BE79DCE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54945" y="3295315"/>
            <a:ext cx="3823010" cy="3956235"/>
          </a:xfrm>
          <a:prstGeom prst="rect">
            <a:avLst/>
          </a:prstGeom>
        </p:spPr>
      </p:pic>
      <p:pic>
        <p:nvPicPr>
          <p:cNvPr id="19" name="PA_图片 12">
            <a:extLst>
              <a:ext uri="{FF2B5EF4-FFF2-40B4-BE49-F238E27FC236}">
                <a16:creationId xmlns:a16="http://schemas.microsoft.com/office/drawing/2014/main" id="{BA8F210F-76CE-4FD7-950D-B304502AA7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flipH="1" flipV="1">
            <a:off x="-74767" y="-8898"/>
            <a:ext cx="3823010" cy="39562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89015" y="2810727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讀經班教學技巧交流</a:t>
            </a:r>
            <a:endParaRPr lang="zh-TW" altLang="en-US" sz="54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81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45" y="0"/>
            <a:ext cx="632965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C2E3C32-140D-40A2-971D-AAC7772DCD9A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25" name="PA_组合 1">
              <a:extLst>
                <a:ext uri="{FF2B5EF4-FFF2-40B4-BE49-F238E27FC236}">
                  <a16:creationId xmlns:a16="http://schemas.microsoft.com/office/drawing/2014/main" id="{C2B6057D-755D-4AD8-ACC9-C1DD5C2F3A32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33" name="PA_椭圆 3">
                <a:extLst>
                  <a:ext uri="{FF2B5EF4-FFF2-40B4-BE49-F238E27FC236}">
                    <a16:creationId xmlns:a16="http://schemas.microsoft.com/office/drawing/2014/main" id="{EA28371E-D3B6-42E2-93B2-5067A668C7C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34" name="PA_图片 9">
                <a:extLst>
                  <a:ext uri="{FF2B5EF4-FFF2-40B4-BE49-F238E27FC236}">
                    <a16:creationId xmlns:a16="http://schemas.microsoft.com/office/drawing/2014/main" id="{19B24249-6CDD-473A-A843-56D41F4DACA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6C2E949-E634-4C8B-B829-1B744F5840D5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01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C3FDB0-82A4-44CC-BA4F-D1736F4B1DD3}"/>
              </a:ext>
            </a:extLst>
          </p:cNvPr>
          <p:cNvGrpSpPr/>
          <p:nvPr/>
        </p:nvGrpSpPr>
        <p:grpSpPr>
          <a:xfrm>
            <a:off x="1643123" y="2023601"/>
            <a:ext cx="1760924" cy="1601735"/>
            <a:chOff x="1643122" y="2023601"/>
            <a:chExt cx="2235649" cy="2019081"/>
          </a:xfrm>
        </p:grpSpPr>
        <p:pic>
          <p:nvPicPr>
            <p:cNvPr id="84" name="PA_图片 9">
              <a:extLst>
                <a:ext uri="{FF2B5EF4-FFF2-40B4-BE49-F238E27FC236}">
                  <a16:creationId xmlns:a16="http://schemas.microsoft.com/office/drawing/2014/main" id="{9314F3C2-0F45-4B51-B693-6BF1A96508E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rot="8983609">
              <a:off x="2412306" y="2023601"/>
              <a:ext cx="1466465" cy="1322251"/>
            </a:xfrm>
            <a:prstGeom prst="rect">
              <a:avLst/>
            </a:prstGeom>
          </p:spPr>
        </p:pic>
        <p:grpSp>
          <p:nvGrpSpPr>
            <p:cNvPr id="40" name="组合 244">
              <a:extLst>
                <a:ext uri="{FF2B5EF4-FFF2-40B4-BE49-F238E27FC236}">
                  <a16:creationId xmlns:a16="http://schemas.microsoft.com/office/drawing/2014/main" id="{36847B6E-A89F-4AC4-BED6-0B5F70D39ADA}"/>
                </a:ext>
              </a:extLst>
            </p:cNvPr>
            <p:cNvGrpSpPr/>
            <p:nvPr/>
          </p:nvGrpSpPr>
          <p:grpSpPr>
            <a:xfrm>
              <a:off x="1643122" y="2043137"/>
              <a:ext cx="1761692" cy="1999545"/>
              <a:chOff x="0" y="0"/>
              <a:chExt cx="1761252" cy="1999326"/>
            </a:xfrm>
          </p:grpSpPr>
          <p:grpSp>
            <p:nvGrpSpPr>
              <p:cNvPr id="43" name="组合 162">
                <a:extLst>
                  <a:ext uri="{FF2B5EF4-FFF2-40B4-BE49-F238E27FC236}">
                    <a16:creationId xmlns:a16="http://schemas.microsoft.com/office/drawing/2014/main" id="{E3F86E23-495D-43AE-AF6D-503E65A2F0C3}"/>
                  </a:ext>
                </a:extLst>
              </p:cNvPr>
              <p:cNvGrpSpPr/>
              <p:nvPr/>
            </p:nvGrpSpPr>
            <p:grpSpPr>
              <a:xfrm>
                <a:off x="0" y="0"/>
                <a:ext cx="1761252" cy="1761248"/>
                <a:chOff x="0" y="0"/>
                <a:chExt cx="1761252" cy="1761248"/>
              </a:xfrm>
            </p:grpSpPr>
            <p:grpSp>
              <p:nvGrpSpPr>
                <p:cNvPr id="45" name="组合 179">
                  <a:extLst>
                    <a:ext uri="{FF2B5EF4-FFF2-40B4-BE49-F238E27FC236}">
                      <a16:creationId xmlns:a16="http://schemas.microsoft.com/office/drawing/2014/main" id="{EAF1AD7E-04FF-4EB9-9B21-9F7C2E26509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761252" cy="1761248"/>
                  <a:chOff x="0" y="0"/>
                  <a:chExt cx="3096472" cy="3096470"/>
                </a:xfrm>
              </p:grpSpPr>
              <p:sp>
                <p:nvSpPr>
                  <p:cNvPr id="47" name="椭圆 181">
                    <a:extLst>
                      <a:ext uri="{FF2B5EF4-FFF2-40B4-BE49-F238E27FC236}">
                        <a16:creationId xmlns:a16="http://schemas.microsoft.com/office/drawing/2014/main" id="{F655CEDF-EC6A-4989-8D4E-235E3056FF24}"/>
                      </a:ext>
                    </a:extLst>
                  </p:cNvPr>
                  <p:cNvSpPr/>
                  <p:nvPr/>
                </p:nvSpPr>
                <p:spPr>
                  <a:xfrm>
                    <a:off x="134615" y="133953"/>
                    <a:ext cx="2826573" cy="28297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endParaRPr>
                  </a:p>
                </p:txBody>
              </p:sp>
              <p:sp>
                <p:nvSpPr>
                  <p:cNvPr id="48" name="椭圆 182">
                    <a:extLst>
                      <a:ext uri="{FF2B5EF4-FFF2-40B4-BE49-F238E27FC236}">
                        <a16:creationId xmlns:a16="http://schemas.microsoft.com/office/drawing/2014/main" id="{1E69D024-470C-4A0C-B0F8-3E5F4231C109}"/>
                      </a:ext>
                    </a:extLst>
                  </p:cNvPr>
                  <p:cNvSpPr/>
                  <p:nvPr/>
                </p:nvSpPr>
                <p:spPr>
                  <a:xfrm>
                    <a:off x="680" y="0"/>
                    <a:ext cx="3094442" cy="3097672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endParaRPr>
                  </a:p>
                </p:txBody>
              </p:sp>
            </p:grpSp>
            <p:sp>
              <p:nvSpPr>
                <p:cNvPr id="46" name="Freeform 51">
                  <a:extLst>
                    <a:ext uri="{FF2B5EF4-FFF2-40B4-BE49-F238E27FC236}">
                      <a16:creationId xmlns:a16="http://schemas.microsoft.com/office/drawing/2014/main" id="{928BE84D-F55F-44ED-A998-AADD515A8CBA}"/>
                    </a:ext>
                  </a:extLst>
                </p:cNvPr>
                <p:cNvSpPr>
                  <a:spLocks noEditPoints="1"/>
                </p:cNvSpPr>
                <p:nvPr/>
              </p:nvSpPr>
              <p:spPr>
                <a:xfrm>
                  <a:off x="503498" y="507944"/>
                  <a:ext cx="753875" cy="704773"/>
                </a:xfrm>
                <a:custGeom>
                  <a:avLst/>
                  <a:gdLst/>
                  <a:ahLst/>
                  <a:cxnLst>
                    <a:cxn ang="0">
                      <a:pos x="82241" y="34212"/>
                    </a:cxn>
                    <a:cxn ang="0">
                      <a:pos x="630514" y="130007"/>
                    </a:cxn>
                    <a:cxn ang="0">
                      <a:pos x="726461" y="150534"/>
                    </a:cxn>
                    <a:cxn ang="0">
                      <a:pos x="753875" y="212116"/>
                    </a:cxn>
                    <a:cxn ang="0">
                      <a:pos x="726461" y="643191"/>
                    </a:cxn>
                    <a:cxn ang="0">
                      <a:pos x="671634" y="663718"/>
                    </a:cxn>
                    <a:cxn ang="0">
                      <a:pos x="582540" y="704773"/>
                    </a:cxn>
                    <a:cxn ang="0">
                      <a:pos x="171335" y="663718"/>
                    </a:cxn>
                    <a:cxn ang="0">
                      <a:pos x="89094" y="704773"/>
                    </a:cxn>
                    <a:cxn ang="0">
                      <a:pos x="27414" y="643191"/>
                    </a:cxn>
                    <a:cxn ang="0">
                      <a:pos x="0" y="212116"/>
                    </a:cxn>
                    <a:cxn ang="0">
                      <a:pos x="27414" y="150534"/>
                    </a:cxn>
                    <a:cxn ang="0">
                      <a:pos x="411205" y="130007"/>
                    </a:cxn>
                    <a:cxn ang="0">
                      <a:pos x="349524" y="396862"/>
                    </a:cxn>
                    <a:cxn ang="0">
                      <a:pos x="644220" y="396862"/>
                    </a:cxn>
                    <a:cxn ang="0">
                      <a:pos x="130215" y="492657"/>
                    </a:cxn>
                    <a:cxn ang="0">
                      <a:pos x="301550" y="526869"/>
                    </a:cxn>
                    <a:cxn ang="0">
                      <a:pos x="130215" y="492657"/>
                    </a:cxn>
                    <a:cxn ang="0">
                      <a:pos x="130215" y="458445"/>
                    </a:cxn>
                    <a:cxn ang="0">
                      <a:pos x="301550" y="417390"/>
                    </a:cxn>
                    <a:cxn ang="0">
                      <a:pos x="130215" y="342123"/>
                    </a:cxn>
                    <a:cxn ang="0">
                      <a:pos x="301550" y="383178"/>
                    </a:cxn>
                    <a:cxn ang="0">
                      <a:pos x="130215" y="342123"/>
                    </a:cxn>
                    <a:cxn ang="0">
                      <a:pos x="130215" y="314753"/>
                    </a:cxn>
                    <a:cxn ang="0">
                      <a:pos x="301550" y="273698"/>
                    </a:cxn>
                    <a:cxn ang="0">
                      <a:pos x="500299" y="348965"/>
                    </a:cxn>
                    <a:cxn ang="0">
                      <a:pos x="500299" y="451602"/>
                    </a:cxn>
                    <a:cxn ang="0">
                      <a:pos x="500299" y="348965"/>
                    </a:cxn>
                    <a:cxn ang="0">
                      <a:pos x="89094" y="198431"/>
                    </a:cxn>
                    <a:cxn ang="0">
                      <a:pos x="75388" y="205274"/>
                    </a:cxn>
                    <a:cxn ang="0">
                      <a:pos x="75388" y="581609"/>
                    </a:cxn>
                    <a:cxn ang="0">
                      <a:pos x="89094" y="595294"/>
                    </a:cxn>
                    <a:cxn ang="0">
                      <a:pos x="678488" y="588451"/>
                    </a:cxn>
                    <a:cxn ang="0">
                      <a:pos x="678488" y="581609"/>
                    </a:cxn>
                    <a:cxn ang="0">
                      <a:pos x="678488" y="205274"/>
                    </a:cxn>
                  </a:cxnLst>
                  <a:rect l="0" t="0" r="0" b="0"/>
                  <a:pathLst>
                    <a:path w="110" h="103">
                      <a:moveTo>
                        <a:pt x="60" y="19"/>
                      </a:move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2" y="19"/>
                        <a:pt x="92" y="19"/>
                        <a:pt x="92" y="19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100" y="19"/>
                        <a:pt x="104" y="20"/>
                        <a:pt x="106" y="22"/>
                      </a:cubicBezTo>
                      <a:cubicBezTo>
                        <a:pt x="106" y="22"/>
                        <a:pt x="106" y="22"/>
                        <a:pt x="106" y="22"/>
                      </a:cubicBezTo>
                      <a:cubicBezTo>
                        <a:pt x="108" y="25"/>
                        <a:pt x="110" y="28"/>
                        <a:pt x="110" y="31"/>
                      </a:cubicBezTo>
                      <a:cubicBezTo>
                        <a:pt x="110" y="85"/>
                        <a:pt x="110" y="85"/>
                        <a:pt x="110" y="85"/>
                      </a:cubicBezTo>
                      <a:cubicBezTo>
                        <a:pt x="110" y="88"/>
                        <a:pt x="108" y="91"/>
                        <a:pt x="106" y="94"/>
                      </a:cubicBez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4" y="96"/>
                        <a:pt x="101" y="97"/>
                        <a:pt x="98" y="97"/>
                      </a:cubicBezTo>
                      <a:cubicBezTo>
                        <a:pt x="98" y="103"/>
                        <a:pt x="98" y="103"/>
                        <a:pt x="98" y="103"/>
                      </a:cubicBezTo>
                      <a:cubicBezTo>
                        <a:pt x="85" y="103"/>
                        <a:pt x="85" y="103"/>
                        <a:pt x="85" y="103"/>
                      </a:cubicBezTo>
                      <a:cubicBezTo>
                        <a:pt x="85" y="97"/>
                        <a:pt x="85" y="97"/>
                        <a:pt x="85" y="97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9" y="97"/>
                        <a:pt x="6" y="96"/>
                        <a:pt x="4" y="94"/>
                      </a:cubicBezTo>
                      <a:cubicBezTo>
                        <a:pt x="2" y="91"/>
                        <a:pt x="0" y="88"/>
                        <a:pt x="0" y="85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8"/>
                        <a:pt x="2" y="25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6" y="20"/>
                        <a:pt x="10" y="19"/>
                        <a:pt x="13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lose/>
                      <a:moveTo>
                        <a:pt x="73" y="37"/>
                      </a:moveTo>
                      <a:cubicBezTo>
                        <a:pt x="61" y="37"/>
                        <a:pt x="51" y="46"/>
                        <a:pt x="51" y="58"/>
                      </a:cubicBezTo>
                      <a:cubicBezTo>
                        <a:pt x="51" y="70"/>
                        <a:pt x="61" y="79"/>
                        <a:pt x="73" y="79"/>
                      </a:cubicBezTo>
                      <a:cubicBezTo>
                        <a:pt x="84" y="79"/>
                        <a:pt x="94" y="70"/>
                        <a:pt x="94" y="58"/>
                      </a:cubicBezTo>
                      <a:cubicBezTo>
                        <a:pt x="94" y="46"/>
                        <a:pt x="84" y="37"/>
                        <a:pt x="73" y="37"/>
                      </a:cubicBezTo>
                      <a:close/>
                      <a:moveTo>
                        <a:pt x="19" y="72"/>
                      </a:move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44" y="77"/>
                        <a:pt x="44" y="77"/>
                        <a:pt x="44" y="77"/>
                      </a:cubicBezTo>
                      <a:cubicBezTo>
                        <a:pt x="44" y="72"/>
                        <a:pt x="44" y="72"/>
                        <a:pt x="44" y="72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lose/>
                      <a:moveTo>
                        <a:pt x="19" y="61"/>
                      </a:move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44" y="67"/>
                        <a:pt x="44" y="67"/>
                        <a:pt x="44" y="67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lose/>
                      <a:moveTo>
                        <a:pt x="19" y="50"/>
                      </a:move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44" y="50"/>
                        <a:pt x="44" y="50"/>
                        <a:pt x="44" y="50"/>
                      </a:cubicBezTo>
                      <a:cubicBezTo>
                        <a:pt x="19" y="50"/>
                        <a:pt x="19" y="50"/>
                        <a:pt x="19" y="50"/>
                      </a:cubicBezTo>
                      <a:close/>
                      <a:moveTo>
                        <a:pt x="19" y="40"/>
                      </a:move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lose/>
                      <a:moveTo>
                        <a:pt x="73" y="51"/>
                      </a:moveTo>
                      <a:cubicBezTo>
                        <a:pt x="68" y="51"/>
                        <a:pt x="65" y="54"/>
                        <a:pt x="65" y="58"/>
                      </a:cubicBezTo>
                      <a:cubicBezTo>
                        <a:pt x="65" y="62"/>
                        <a:pt x="68" y="66"/>
                        <a:pt x="73" y="66"/>
                      </a:cubicBezTo>
                      <a:cubicBezTo>
                        <a:pt x="77" y="66"/>
                        <a:pt x="80" y="62"/>
                        <a:pt x="80" y="58"/>
                      </a:cubicBezTo>
                      <a:cubicBezTo>
                        <a:pt x="80" y="54"/>
                        <a:pt x="77" y="51"/>
                        <a:pt x="73" y="51"/>
                      </a:cubicBezTo>
                      <a:close/>
                      <a:moveTo>
                        <a:pt x="97" y="29"/>
                      </a:move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2" y="29"/>
                        <a:pt x="12" y="29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0"/>
                        <a:pt x="11" y="31"/>
                        <a:pt x="11" y="31"/>
                      </a:cubicBezTo>
                      <a:cubicBezTo>
                        <a:pt x="11" y="85"/>
                        <a:pt x="11" y="85"/>
                        <a:pt x="11" y="85"/>
                      </a:cubicBezTo>
                      <a:cubicBezTo>
                        <a:pt x="11" y="85"/>
                        <a:pt x="11" y="86"/>
                        <a:pt x="11" y="86"/>
                      </a:cubicBezTo>
                      <a:cubicBezTo>
                        <a:pt x="12" y="87"/>
                        <a:pt x="12" y="87"/>
                        <a:pt x="13" y="87"/>
                      </a:cubicBezTo>
                      <a:cubicBezTo>
                        <a:pt x="97" y="87"/>
                        <a:pt x="97" y="87"/>
                        <a:pt x="97" y="87"/>
                      </a:cubicBezTo>
                      <a:cubicBezTo>
                        <a:pt x="98" y="87"/>
                        <a:pt x="98" y="87"/>
                        <a:pt x="99" y="86"/>
                      </a:cubicBezTo>
                      <a:cubicBezTo>
                        <a:pt x="99" y="86"/>
                        <a:pt x="99" y="86"/>
                        <a:pt x="99" y="86"/>
                      </a:cubicBezTo>
                      <a:cubicBezTo>
                        <a:pt x="99" y="86"/>
                        <a:pt x="99" y="85"/>
                        <a:pt x="99" y="85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1"/>
                        <a:pt x="99" y="30"/>
                        <a:pt x="99" y="30"/>
                      </a:cubicBezTo>
                      <a:cubicBezTo>
                        <a:pt x="98" y="29"/>
                        <a:pt x="98" y="29"/>
                        <a:pt x="97" y="29"/>
                      </a:cubicBezTo>
                      <a:close/>
                    </a:path>
                  </a:pathLst>
                </a:custGeom>
                <a:solidFill>
                  <a:srgbClr val="C1B15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pic>
            <p:nvPicPr>
              <p:cNvPr id="44" name="组合 163">
                <a:extLst>
                  <a:ext uri="{FF2B5EF4-FFF2-40B4-BE49-F238E27FC236}">
                    <a16:creationId xmlns:a16="http://schemas.microsoft.com/office/drawing/2014/main" id="{733D051F-BA25-4758-9C03-B41C9AC4A9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142" y="1686121"/>
                <a:ext cx="1151856" cy="31086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3EA04F-8318-43BF-B28B-C20E2A1667C0}"/>
              </a:ext>
            </a:extLst>
          </p:cNvPr>
          <p:cNvGrpSpPr/>
          <p:nvPr/>
        </p:nvGrpSpPr>
        <p:grpSpPr>
          <a:xfrm>
            <a:off x="4190921" y="1951593"/>
            <a:ext cx="1761063" cy="1601735"/>
            <a:chOff x="4190921" y="1951593"/>
            <a:chExt cx="2327607" cy="2091041"/>
          </a:xfrm>
        </p:grpSpPr>
        <p:pic>
          <p:nvPicPr>
            <p:cNvPr id="85" name="PA_图片 9">
              <a:extLst>
                <a:ext uri="{FF2B5EF4-FFF2-40B4-BE49-F238E27FC236}">
                  <a16:creationId xmlns:a16="http://schemas.microsoft.com/office/drawing/2014/main" id="{844965F8-940B-4294-820A-DCE994395E2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rot="8983609">
              <a:off x="5052063" y="1951593"/>
              <a:ext cx="1466465" cy="1322251"/>
            </a:xfrm>
            <a:prstGeom prst="rect">
              <a:avLst/>
            </a:prstGeom>
          </p:spPr>
        </p:pic>
        <p:grpSp>
          <p:nvGrpSpPr>
            <p:cNvPr id="52" name="组合 243">
              <a:extLst>
                <a:ext uri="{FF2B5EF4-FFF2-40B4-BE49-F238E27FC236}">
                  <a16:creationId xmlns:a16="http://schemas.microsoft.com/office/drawing/2014/main" id="{36440E57-637D-40F4-98E0-6D5326C36004}"/>
                </a:ext>
              </a:extLst>
            </p:cNvPr>
            <p:cNvGrpSpPr/>
            <p:nvPr/>
          </p:nvGrpSpPr>
          <p:grpSpPr>
            <a:xfrm>
              <a:off x="4190921" y="2043028"/>
              <a:ext cx="1761645" cy="1999606"/>
              <a:chOff x="0" y="0"/>
              <a:chExt cx="1761252" cy="1999326"/>
            </a:xfrm>
          </p:grpSpPr>
          <p:grpSp>
            <p:nvGrpSpPr>
              <p:cNvPr id="55" name="组合 12">
                <a:extLst>
                  <a:ext uri="{FF2B5EF4-FFF2-40B4-BE49-F238E27FC236}">
                    <a16:creationId xmlns:a16="http://schemas.microsoft.com/office/drawing/2014/main" id="{6D60B4DB-35F5-4000-8D9C-B89275D16DEE}"/>
                  </a:ext>
                </a:extLst>
              </p:cNvPr>
              <p:cNvGrpSpPr/>
              <p:nvPr/>
            </p:nvGrpSpPr>
            <p:grpSpPr>
              <a:xfrm>
                <a:off x="0" y="0"/>
                <a:ext cx="1761252" cy="1761248"/>
                <a:chOff x="0" y="0"/>
                <a:chExt cx="3096472" cy="3096470"/>
              </a:xfrm>
            </p:grpSpPr>
            <p:sp>
              <p:nvSpPr>
                <p:cNvPr id="58" name="椭圆 14">
                  <a:extLst>
                    <a:ext uri="{FF2B5EF4-FFF2-40B4-BE49-F238E27FC236}">
                      <a16:creationId xmlns:a16="http://schemas.microsoft.com/office/drawing/2014/main" id="{1B9C2535-F738-499C-A3D0-65BDA063FEC1}"/>
                    </a:ext>
                  </a:extLst>
                </p:cNvPr>
                <p:cNvSpPr/>
                <p:nvPr/>
              </p:nvSpPr>
              <p:spPr>
                <a:xfrm>
                  <a:off x="134861" y="134141"/>
                  <a:ext cx="2826650" cy="282967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" name="椭圆 15">
                  <a:extLst>
                    <a:ext uri="{FF2B5EF4-FFF2-40B4-BE49-F238E27FC236}">
                      <a16:creationId xmlns:a16="http://schemas.microsoft.com/office/drawing/2014/main" id="{C8623F78-C603-4923-A9CC-D2E866F234F6}"/>
                    </a:ext>
                  </a:extLst>
                </p:cNvPr>
                <p:cNvSpPr/>
                <p:nvPr/>
              </p:nvSpPr>
              <p:spPr>
                <a:xfrm>
                  <a:off x="923" y="192"/>
                  <a:ext cx="3094526" cy="3097577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56" name="Freeform 101">
                <a:extLst>
                  <a:ext uri="{FF2B5EF4-FFF2-40B4-BE49-F238E27FC236}">
                    <a16:creationId xmlns:a16="http://schemas.microsoft.com/office/drawing/2014/main" id="{CA86D590-B6A4-47CB-9D11-EC0DA67ABB25}"/>
                  </a:ext>
                </a:extLst>
              </p:cNvPr>
              <p:cNvSpPr/>
              <p:nvPr/>
            </p:nvSpPr>
            <p:spPr>
              <a:xfrm>
                <a:off x="456036" y="530260"/>
                <a:ext cx="849123" cy="666657"/>
              </a:xfrm>
              <a:custGeom>
                <a:avLst/>
                <a:gdLst/>
                <a:ahLst/>
                <a:cxnLst>
                  <a:cxn ang="0">
                    <a:pos x="827163" y="366295"/>
                  </a:cxn>
                  <a:cxn ang="0">
                    <a:pos x="753963" y="351643"/>
                  </a:cxn>
                  <a:cxn ang="0">
                    <a:pos x="753963" y="336991"/>
                  </a:cxn>
                  <a:cxn ang="0">
                    <a:pos x="732003" y="300362"/>
                  </a:cxn>
                  <a:cxn ang="0">
                    <a:pos x="651482" y="131866"/>
                  </a:cxn>
                  <a:cxn ang="0">
                    <a:pos x="673442" y="109889"/>
                  </a:cxn>
                  <a:cxn ang="0">
                    <a:pos x="563642" y="36630"/>
                  </a:cxn>
                  <a:cxn ang="0">
                    <a:pos x="424562" y="0"/>
                  </a:cxn>
                  <a:cxn ang="0">
                    <a:pos x="278161" y="29304"/>
                  </a:cxn>
                  <a:cxn ang="0">
                    <a:pos x="168361" y="117214"/>
                  </a:cxn>
                  <a:cxn ang="0">
                    <a:pos x="190321" y="139192"/>
                  </a:cxn>
                  <a:cxn ang="0">
                    <a:pos x="124440" y="300362"/>
                  </a:cxn>
                  <a:cxn ang="0">
                    <a:pos x="87840" y="336991"/>
                  </a:cxn>
                  <a:cxn ang="0">
                    <a:pos x="87840" y="351643"/>
                  </a:cxn>
                  <a:cxn ang="0">
                    <a:pos x="21960" y="366295"/>
                  </a:cxn>
                  <a:cxn ang="0">
                    <a:pos x="21960" y="578746"/>
                  </a:cxn>
                  <a:cxn ang="0">
                    <a:pos x="87840" y="608050"/>
                  </a:cxn>
                  <a:cxn ang="0">
                    <a:pos x="87840" y="622702"/>
                  </a:cxn>
                  <a:cxn ang="0">
                    <a:pos x="131760" y="666657"/>
                  </a:cxn>
                  <a:cxn ang="0">
                    <a:pos x="131760" y="666657"/>
                  </a:cxn>
                  <a:cxn ang="0">
                    <a:pos x="175681" y="622702"/>
                  </a:cxn>
                  <a:cxn ang="0">
                    <a:pos x="175681" y="336991"/>
                  </a:cxn>
                  <a:cxn ang="0">
                    <a:pos x="168361" y="315014"/>
                  </a:cxn>
                  <a:cxn ang="0">
                    <a:pos x="226921" y="168496"/>
                  </a:cxn>
                  <a:cxn ang="0">
                    <a:pos x="248881" y="190473"/>
                  </a:cxn>
                  <a:cxn ang="0">
                    <a:pos x="322081" y="131866"/>
                  </a:cxn>
                  <a:cxn ang="0">
                    <a:pos x="424562" y="109889"/>
                  </a:cxn>
                  <a:cxn ang="0">
                    <a:pos x="519722" y="131866"/>
                  </a:cxn>
                  <a:cxn ang="0">
                    <a:pos x="600242" y="183148"/>
                  </a:cxn>
                  <a:cxn ang="0">
                    <a:pos x="614882" y="168496"/>
                  </a:cxn>
                  <a:cxn ang="0">
                    <a:pos x="688082" y="307688"/>
                  </a:cxn>
                  <a:cxn ang="0">
                    <a:pos x="673442" y="336991"/>
                  </a:cxn>
                  <a:cxn ang="0">
                    <a:pos x="673442" y="622702"/>
                  </a:cxn>
                  <a:cxn ang="0">
                    <a:pos x="710043" y="666657"/>
                  </a:cxn>
                  <a:cxn ang="0">
                    <a:pos x="710043" y="666657"/>
                  </a:cxn>
                  <a:cxn ang="0">
                    <a:pos x="753963" y="622702"/>
                  </a:cxn>
                  <a:cxn ang="0">
                    <a:pos x="753963" y="608050"/>
                  </a:cxn>
                  <a:cxn ang="0">
                    <a:pos x="827163" y="578746"/>
                  </a:cxn>
                  <a:cxn ang="0">
                    <a:pos x="827163" y="366295"/>
                  </a:cxn>
                </a:cxnLst>
                <a:rect l="0" t="0" r="0" b="0"/>
                <a:pathLst>
                  <a:path w="116" h="91">
                    <a:moveTo>
                      <a:pt x="113" y="50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4"/>
                      <a:pt x="102" y="42"/>
                      <a:pt x="100" y="41"/>
                    </a:cubicBezTo>
                    <a:cubicBezTo>
                      <a:pt x="99" y="32"/>
                      <a:pt x="95" y="24"/>
                      <a:pt x="89" y="18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88" y="11"/>
                      <a:pt x="82" y="7"/>
                      <a:pt x="77" y="5"/>
                    </a:cubicBezTo>
                    <a:cubicBezTo>
                      <a:pt x="71" y="2"/>
                      <a:pt x="64" y="0"/>
                      <a:pt x="58" y="0"/>
                    </a:cubicBezTo>
                    <a:cubicBezTo>
                      <a:pt x="51" y="0"/>
                      <a:pt x="45" y="2"/>
                      <a:pt x="38" y="4"/>
                    </a:cubicBezTo>
                    <a:cubicBezTo>
                      <a:pt x="32" y="7"/>
                      <a:pt x="27" y="11"/>
                      <a:pt x="23" y="1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1" y="25"/>
                      <a:pt x="18" y="32"/>
                      <a:pt x="17" y="41"/>
                    </a:cubicBezTo>
                    <a:cubicBezTo>
                      <a:pt x="14" y="41"/>
                      <a:pt x="12" y="44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0" y="60"/>
                      <a:pt x="0" y="70"/>
                      <a:pt x="3" y="79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2" y="88"/>
                      <a:pt x="15" y="91"/>
                      <a:pt x="18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21" y="91"/>
                      <a:pt x="24" y="88"/>
                      <a:pt x="24" y="85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4"/>
                      <a:pt x="23" y="43"/>
                    </a:cubicBezTo>
                    <a:cubicBezTo>
                      <a:pt x="23" y="35"/>
                      <a:pt x="26" y="28"/>
                      <a:pt x="31" y="23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7" y="22"/>
                      <a:pt x="40" y="20"/>
                      <a:pt x="44" y="18"/>
                    </a:cubicBezTo>
                    <a:cubicBezTo>
                      <a:pt x="49" y="16"/>
                      <a:pt x="53" y="15"/>
                      <a:pt x="58" y="15"/>
                    </a:cubicBezTo>
                    <a:cubicBezTo>
                      <a:pt x="62" y="15"/>
                      <a:pt x="66" y="16"/>
                      <a:pt x="71" y="18"/>
                    </a:cubicBezTo>
                    <a:cubicBezTo>
                      <a:pt x="75" y="20"/>
                      <a:pt x="79" y="22"/>
                      <a:pt x="82" y="25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9" y="28"/>
                      <a:pt x="93" y="34"/>
                      <a:pt x="94" y="42"/>
                    </a:cubicBezTo>
                    <a:cubicBezTo>
                      <a:pt x="92" y="43"/>
                      <a:pt x="92" y="45"/>
                      <a:pt x="92" y="46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8"/>
                      <a:pt x="94" y="91"/>
                      <a:pt x="97" y="9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101" y="91"/>
                      <a:pt x="103" y="88"/>
                      <a:pt x="103" y="85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6" y="70"/>
                      <a:pt x="116" y="60"/>
                      <a:pt x="113" y="50"/>
                    </a:cubicBezTo>
                    <a:close/>
                  </a:path>
                </a:pathLst>
              </a:custGeom>
              <a:solidFill>
                <a:srgbClr val="C1B15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57" name="组合 183">
                <a:extLst>
                  <a:ext uri="{FF2B5EF4-FFF2-40B4-BE49-F238E27FC236}">
                    <a16:creationId xmlns:a16="http://schemas.microsoft.com/office/drawing/2014/main" id="{8B9249EB-E3F6-4BB4-AECD-36132948F0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3479" y="1686179"/>
                <a:ext cx="1151887" cy="3108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4C81E53-2765-4DB1-9876-63DF60E83857}"/>
              </a:ext>
            </a:extLst>
          </p:cNvPr>
          <p:cNvGrpSpPr/>
          <p:nvPr/>
        </p:nvGrpSpPr>
        <p:grpSpPr>
          <a:xfrm>
            <a:off x="6706236" y="2023602"/>
            <a:ext cx="1595347" cy="1408896"/>
            <a:chOff x="6706235" y="2023601"/>
            <a:chExt cx="2177669" cy="2019283"/>
          </a:xfrm>
        </p:grpSpPr>
        <p:pic>
          <p:nvPicPr>
            <p:cNvPr id="86" name="PA_图片 9">
              <a:extLst>
                <a:ext uri="{FF2B5EF4-FFF2-40B4-BE49-F238E27FC236}">
                  <a16:creationId xmlns:a16="http://schemas.microsoft.com/office/drawing/2014/main" id="{F91694C0-8B46-4B1B-AA3D-DEE676993BE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rot="8983609">
              <a:off x="7417439" y="2023601"/>
              <a:ext cx="1466465" cy="1322251"/>
            </a:xfrm>
            <a:prstGeom prst="rect">
              <a:avLst/>
            </a:prstGeom>
          </p:spPr>
        </p:pic>
        <p:grpSp>
          <p:nvGrpSpPr>
            <p:cNvPr id="63" name="组合 242">
              <a:extLst>
                <a:ext uri="{FF2B5EF4-FFF2-40B4-BE49-F238E27FC236}">
                  <a16:creationId xmlns:a16="http://schemas.microsoft.com/office/drawing/2014/main" id="{186604A1-6D1B-4E90-AE11-FEAEB981B666}"/>
                </a:ext>
              </a:extLst>
            </p:cNvPr>
            <p:cNvGrpSpPr/>
            <p:nvPr/>
          </p:nvGrpSpPr>
          <p:grpSpPr>
            <a:xfrm>
              <a:off x="6706235" y="2043836"/>
              <a:ext cx="1761368" cy="1999048"/>
              <a:chOff x="0" y="0"/>
              <a:chExt cx="1761252" cy="1999326"/>
            </a:xfrm>
          </p:grpSpPr>
          <p:grpSp>
            <p:nvGrpSpPr>
              <p:cNvPr id="66" name="组合 199">
                <a:extLst>
                  <a:ext uri="{FF2B5EF4-FFF2-40B4-BE49-F238E27FC236}">
                    <a16:creationId xmlns:a16="http://schemas.microsoft.com/office/drawing/2014/main" id="{1E55AFA9-433D-4A83-ABF3-EA89AD353B45}"/>
                  </a:ext>
                </a:extLst>
              </p:cNvPr>
              <p:cNvGrpSpPr/>
              <p:nvPr/>
            </p:nvGrpSpPr>
            <p:grpSpPr>
              <a:xfrm>
                <a:off x="0" y="0"/>
                <a:ext cx="1761252" cy="1761248"/>
                <a:chOff x="0" y="0"/>
                <a:chExt cx="3096472" cy="3096470"/>
              </a:xfrm>
            </p:grpSpPr>
            <p:sp>
              <p:nvSpPr>
                <p:cNvPr id="69" name="椭圆 200">
                  <a:extLst>
                    <a:ext uri="{FF2B5EF4-FFF2-40B4-BE49-F238E27FC236}">
                      <a16:creationId xmlns:a16="http://schemas.microsoft.com/office/drawing/2014/main" id="{9FD27F24-2D61-4E03-B5AE-D58FE56B4793}"/>
                    </a:ext>
                  </a:extLst>
                </p:cNvPr>
                <p:cNvSpPr/>
                <p:nvPr/>
              </p:nvSpPr>
              <p:spPr>
                <a:xfrm>
                  <a:off x="133627" y="132758"/>
                  <a:ext cx="2829885" cy="283046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" name="椭圆 201">
                  <a:extLst>
                    <a:ext uri="{FF2B5EF4-FFF2-40B4-BE49-F238E27FC236}">
                      <a16:creationId xmlns:a16="http://schemas.microsoft.com/office/drawing/2014/main" id="{56CAB94B-97FB-4C55-806A-69B11DA23924}"/>
                    </a:ext>
                  </a:extLst>
                </p:cNvPr>
                <p:cNvSpPr/>
                <p:nvPr/>
              </p:nvSpPr>
              <p:spPr>
                <a:xfrm>
                  <a:off x="-332" y="-1229"/>
                  <a:ext cx="3097803" cy="309844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pic>
            <p:nvPicPr>
              <p:cNvPr id="67" name="组合 203">
                <a:extLst>
                  <a:ext uri="{FF2B5EF4-FFF2-40B4-BE49-F238E27FC236}">
                    <a16:creationId xmlns:a16="http://schemas.microsoft.com/office/drawing/2014/main" id="{B66829B0-30A3-4A95-9FDB-B2C26A4DCC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861" y="1685841"/>
                <a:ext cx="1152068" cy="310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8" name="Freeform 274">
                <a:extLst>
                  <a:ext uri="{FF2B5EF4-FFF2-40B4-BE49-F238E27FC236}">
                    <a16:creationId xmlns:a16="http://schemas.microsoft.com/office/drawing/2014/main" id="{BE106680-E54F-45EE-8360-F35606020559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466505" y="470854"/>
                <a:ext cx="828620" cy="831966"/>
              </a:xfrm>
              <a:custGeom>
                <a:avLst/>
                <a:gdLst/>
                <a:ahLst/>
                <a:cxnLst>
                  <a:cxn ang="0">
                    <a:pos x="418581" y="0"/>
                  </a:cxn>
                  <a:cxn ang="0">
                    <a:pos x="709025" y="120078"/>
                  </a:cxn>
                  <a:cxn ang="0">
                    <a:pos x="828620" y="420271"/>
                  </a:cxn>
                  <a:cxn ang="0">
                    <a:pos x="709025" y="711888"/>
                  </a:cxn>
                  <a:cxn ang="0">
                    <a:pos x="418581" y="831966"/>
                  </a:cxn>
                  <a:cxn ang="0">
                    <a:pos x="119595" y="711888"/>
                  </a:cxn>
                  <a:cxn ang="0">
                    <a:pos x="0" y="420271"/>
                  </a:cxn>
                  <a:cxn ang="0">
                    <a:pos x="119595" y="120078"/>
                  </a:cxn>
                  <a:cxn ang="0">
                    <a:pos x="418581" y="0"/>
                  </a:cxn>
                  <a:cxn ang="0">
                    <a:pos x="469836" y="403118"/>
                  </a:cxn>
                  <a:cxn ang="0">
                    <a:pos x="461294" y="385964"/>
                  </a:cxn>
                  <a:cxn ang="0">
                    <a:pos x="580888" y="205847"/>
                  </a:cxn>
                  <a:cxn ang="0">
                    <a:pos x="555261" y="180116"/>
                  </a:cxn>
                  <a:cxn ang="0">
                    <a:pos x="427124" y="368810"/>
                  </a:cxn>
                  <a:cxn ang="0">
                    <a:pos x="384411" y="368810"/>
                  </a:cxn>
                  <a:cxn ang="0">
                    <a:pos x="358784" y="446002"/>
                  </a:cxn>
                  <a:cxn ang="0">
                    <a:pos x="435666" y="480310"/>
                  </a:cxn>
                  <a:cxn ang="0">
                    <a:pos x="444209" y="471733"/>
                  </a:cxn>
                  <a:cxn ang="0">
                    <a:pos x="589431" y="523195"/>
                  </a:cxn>
                  <a:cxn ang="0">
                    <a:pos x="606516" y="480310"/>
                  </a:cxn>
                  <a:cxn ang="0">
                    <a:pos x="469836" y="428848"/>
                  </a:cxn>
                  <a:cxn ang="0">
                    <a:pos x="469836" y="403118"/>
                  </a:cxn>
                  <a:cxn ang="0">
                    <a:pos x="632143" y="205847"/>
                  </a:cxn>
                  <a:cxn ang="0">
                    <a:pos x="418581" y="111501"/>
                  </a:cxn>
                  <a:cxn ang="0">
                    <a:pos x="196477" y="205847"/>
                  </a:cxn>
                  <a:cxn ang="0">
                    <a:pos x="111052" y="420271"/>
                  </a:cxn>
                  <a:cxn ang="0">
                    <a:pos x="196477" y="634696"/>
                  </a:cxn>
                  <a:cxn ang="0">
                    <a:pos x="418581" y="720465"/>
                  </a:cxn>
                  <a:cxn ang="0">
                    <a:pos x="632143" y="634696"/>
                  </a:cxn>
                  <a:cxn ang="0">
                    <a:pos x="717568" y="420271"/>
                  </a:cxn>
                  <a:cxn ang="0">
                    <a:pos x="632143" y="205847"/>
                  </a:cxn>
                </a:cxnLst>
                <a:rect l="0" t="0" r="0" b="0"/>
                <a:pathLst>
                  <a:path w="97" h="97">
                    <a:moveTo>
                      <a:pt x="49" y="0"/>
                    </a:moveTo>
                    <a:cubicBezTo>
                      <a:pt x="62" y="0"/>
                      <a:pt x="74" y="5"/>
                      <a:pt x="83" y="14"/>
                    </a:cubicBezTo>
                    <a:cubicBezTo>
                      <a:pt x="92" y="23"/>
                      <a:pt x="97" y="35"/>
                      <a:pt x="97" y="49"/>
                    </a:cubicBezTo>
                    <a:cubicBezTo>
                      <a:pt x="97" y="62"/>
                      <a:pt x="92" y="74"/>
                      <a:pt x="83" y="83"/>
                    </a:cubicBezTo>
                    <a:cubicBezTo>
                      <a:pt x="74" y="92"/>
                      <a:pt x="62" y="97"/>
                      <a:pt x="49" y="97"/>
                    </a:cubicBezTo>
                    <a:cubicBezTo>
                      <a:pt x="35" y="97"/>
                      <a:pt x="23" y="92"/>
                      <a:pt x="14" y="83"/>
                    </a:cubicBezTo>
                    <a:cubicBezTo>
                      <a:pt x="5" y="74"/>
                      <a:pt x="0" y="62"/>
                      <a:pt x="0" y="49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9" y="0"/>
                    </a:cubicBezTo>
                    <a:close/>
                    <a:moveTo>
                      <a:pt x="55" y="47"/>
                    </a:moveTo>
                    <a:cubicBezTo>
                      <a:pt x="54" y="46"/>
                      <a:pt x="54" y="45"/>
                      <a:pt x="54" y="45"/>
                    </a:cubicBezTo>
                    <a:cubicBezTo>
                      <a:pt x="59" y="38"/>
                      <a:pt x="64" y="31"/>
                      <a:pt x="68" y="24"/>
                    </a:cubicBezTo>
                    <a:cubicBezTo>
                      <a:pt x="67" y="23"/>
                      <a:pt x="66" y="22"/>
                      <a:pt x="65" y="21"/>
                    </a:cubicBezTo>
                    <a:cubicBezTo>
                      <a:pt x="59" y="28"/>
                      <a:pt x="54" y="35"/>
                      <a:pt x="50" y="43"/>
                    </a:cubicBezTo>
                    <a:cubicBezTo>
                      <a:pt x="48" y="42"/>
                      <a:pt x="47" y="43"/>
                      <a:pt x="45" y="43"/>
                    </a:cubicBezTo>
                    <a:cubicBezTo>
                      <a:pt x="42" y="45"/>
                      <a:pt x="40" y="49"/>
                      <a:pt x="42" y="52"/>
                    </a:cubicBezTo>
                    <a:cubicBezTo>
                      <a:pt x="43" y="56"/>
                      <a:pt x="47" y="58"/>
                      <a:pt x="51" y="56"/>
                    </a:cubicBezTo>
                    <a:cubicBezTo>
                      <a:pt x="51" y="56"/>
                      <a:pt x="52" y="56"/>
                      <a:pt x="52" y="55"/>
                    </a:cubicBezTo>
                    <a:cubicBezTo>
                      <a:pt x="58" y="58"/>
                      <a:pt x="63" y="60"/>
                      <a:pt x="69" y="61"/>
                    </a:cubicBezTo>
                    <a:cubicBezTo>
                      <a:pt x="70" y="59"/>
                      <a:pt x="71" y="58"/>
                      <a:pt x="71" y="56"/>
                    </a:cubicBezTo>
                    <a:cubicBezTo>
                      <a:pt x="66" y="54"/>
                      <a:pt x="61" y="51"/>
                      <a:pt x="55" y="50"/>
                    </a:cubicBezTo>
                    <a:cubicBezTo>
                      <a:pt x="55" y="49"/>
                      <a:pt x="55" y="48"/>
                      <a:pt x="55" y="47"/>
                    </a:cubicBezTo>
                    <a:close/>
                    <a:moveTo>
                      <a:pt x="74" y="24"/>
                    </a:moveTo>
                    <a:cubicBezTo>
                      <a:pt x="67" y="17"/>
                      <a:pt x="58" y="13"/>
                      <a:pt x="49" y="13"/>
                    </a:cubicBezTo>
                    <a:cubicBezTo>
                      <a:pt x="39" y="13"/>
                      <a:pt x="30" y="17"/>
                      <a:pt x="23" y="24"/>
                    </a:cubicBezTo>
                    <a:cubicBezTo>
                      <a:pt x="17" y="30"/>
                      <a:pt x="13" y="39"/>
                      <a:pt x="13" y="49"/>
                    </a:cubicBezTo>
                    <a:cubicBezTo>
                      <a:pt x="13" y="58"/>
                      <a:pt x="17" y="67"/>
                      <a:pt x="23" y="74"/>
                    </a:cubicBezTo>
                    <a:cubicBezTo>
                      <a:pt x="30" y="80"/>
                      <a:pt x="39" y="84"/>
                      <a:pt x="49" y="84"/>
                    </a:cubicBezTo>
                    <a:cubicBezTo>
                      <a:pt x="58" y="84"/>
                      <a:pt x="67" y="80"/>
                      <a:pt x="74" y="74"/>
                    </a:cubicBezTo>
                    <a:cubicBezTo>
                      <a:pt x="80" y="67"/>
                      <a:pt x="84" y="58"/>
                      <a:pt x="84" y="49"/>
                    </a:cubicBezTo>
                    <a:cubicBezTo>
                      <a:pt x="84" y="39"/>
                      <a:pt x="80" y="30"/>
                      <a:pt x="74" y="24"/>
                    </a:cubicBezTo>
                    <a:close/>
                  </a:path>
                </a:pathLst>
              </a:custGeom>
              <a:solidFill>
                <a:srgbClr val="C1B15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012AFC-F8F3-4740-9B88-417882BED482}"/>
              </a:ext>
            </a:extLst>
          </p:cNvPr>
          <p:cNvGrpSpPr/>
          <p:nvPr/>
        </p:nvGrpSpPr>
        <p:grpSpPr>
          <a:xfrm>
            <a:off x="9221444" y="2023601"/>
            <a:ext cx="1761327" cy="1289531"/>
            <a:chOff x="9221444" y="2023601"/>
            <a:chExt cx="2245323" cy="2019227"/>
          </a:xfrm>
        </p:grpSpPr>
        <p:pic>
          <p:nvPicPr>
            <p:cNvPr id="87" name="PA_图片 9">
              <a:extLst>
                <a:ext uri="{FF2B5EF4-FFF2-40B4-BE49-F238E27FC236}">
                  <a16:creationId xmlns:a16="http://schemas.microsoft.com/office/drawing/2014/main" id="{2659467E-7763-4083-B3A3-CEAD1998E1A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rot="8983609">
              <a:off x="10000302" y="2023601"/>
              <a:ext cx="1466465" cy="1322251"/>
            </a:xfrm>
            <a:prstGeom prst="rect">
              <a:avLst/>
            </a:prstGeom>
          </p:spPr>
        </p:pic>
        <p:grpSp>
          <p:nvGrpSpPr>
            <p:cNvPr id="74" name="组合 241">
              <a:extLst>
                <a:ext uri="{FF2B5EF4-FFF2-40B4-BE49-F238E27FC236}">
                  <a16:creationId xmlns:a16="http://schemas.microsoft.com/office/drawing/2014/main" id="{D7F62170-FC13-48FC-B1A1-2BA73F7908B2}"/>
                </a:ext>
              </a:extLst>
            </p:cNvPr>
            <p:cNvGrpSpPr/>
            <p:nvPr/>
          </p:nvGrpSpPr>
          <p:grpSpPr>
            <a:xfrm>
              <a:off x="9221444" y="2043465"/>
              <a:ext cx="1761179" cy="1999363"/>
              <a:chOff x="0" y="0"/>
              <a:chExt cx="1761252" cy="1999326"/>
            </a:xfrm>
          </p:grpSpPr>
          <p:grpSp>
            <p:nvGrpSpPr>
              <p:cNvPr id="77" name="组合 219">
                <a:extLst>
                  <a:ext uri="{FF2B5EF4-FFF2-40B4-BE49-F238E27FC236}">
                    <a16:creationId xmlns:a16="http://schemas.microsoft.com/office/drawing/2014/main" id="{EC53E803-E84C-41D6-AD9D-8A7CB31396B0}"/>
                  </a:ext>
                </a:extLst>
              </p:cNvPr>
              <p:cNvGrpSpPr/>
              <p:nvPr/>
            </p:nvGrpSpPr>
            <p:grpSpPr>
              <a:xfrm>
                <a:off x="0" y="0"/>
                <a:ext cx="1761252" cy="1761248"/>
                <a:chOff x="0" y="0"/>
                <a:chExt cx="3096472" cy="3096470"/>
              </a:xfrm>
            </p:grpSpPr>
            <p:sp>
              <p:nvSpPr>
                <p:cNvPr id="80" name="椭圆 220">
                  <a:extLst>
                    <a:ext uri="{FF2B5EF4-FFF2-40B4-BE49-F238E27FC236}">
                      <a16:creationId xmlns:a16="http://schemas.microsoft.com/office/drawing/2014/main" id="{39AC7F6E-0A96-48E7-89D1-F3089C8850C9}"/>
                    </a:ext>
                  </a:extLst>
                </p:cNvPr>
                <p:cNvSpPr/>
                <p:nvPr/>
              </p:nvSpPr>
              <p:spPr>
                <a:xfrm>
                  <a:off x="132570" y="133389"/>
                  <a:ext cx="2830188" cy="28300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" name="椭圆 221">
                  <a:extLst>
                    <a:ext uri="{FF2B5EF4-FFF2-40B4-BE49-F238E27FC236}">
                      <a16:creationId xmlns:a16="http://schemas.microsoft.com/office/drawing/2014/main" id="{94426CEF-8914-41F4-AA53-E81B193C0C89}"/>
                    </a:ext>
                  </a:extLst>
                </p:cNvPr>
                <p:cNvSpPr/>
                <p:nvPr/>
              </p:nvSpPr>
              <p:spPr>
                <a:xfrm>
                  <a:off x="-1403" y="-577"/>
                  <a:ext cx="3098135" cy="3097954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pic>
            <p:nvPicPr>
              <p:cNvPr id="78" name="组合 223">
                <a:extLst>
                  <a:ext uri="{FF2B5EF4-FFF2-40B4-BE49-F238E27FC236}">
                    <a16:creationId xmlns:a16="http://schemas.microsoft.com/office/drawing/2014/main" id="{A4F794C1-9E0B-42C3-BA77-EBC83DE39E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237" y="1685947"/>
                <a:ext cx="1152192" cy="3108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9" name="Freeform 21">
                <a:extLst>
                  <a:ext uri="{FF2B5EF4-FFF2-40B4-BE49-F238E27FC236}">
                    <a16:creationId xmlns:a16="http://schemas.microsoft.com/office/drawing/2014/main" id="{33BBC5DF-5A08-4FCB-BC09-165F01E2FCF1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364342" y="433052"/>
                <a:ext cx="1022392" cy="1050906"/>
              </a:xfrm>
              <a:custGeom>
                <a:avLst/>
                <a:gdLst/>
                <a:ahLst/>
                <a:cxnLst>
                  <a:cxn ang="0">
                    <a:pos x="961354" y="0"/>
                  </a:cxn>
                  <a:cxn ang="0">
                    <a:pos x="1022392" y="53307"/>
                  </a:cxn>
                  <a:cxn ang="0">
                    <a:pos x="1014762" y="83768"/>
                  </a:cxn>
                  <a:cxn ang="0">
                    <a:pos x="915575" y="182766"/>
                  </a:cxn>
                  <a:cxn ang="0">
                    <a:pos x="907945" y="175151"/>
                  </a:cxn>
                  <a:cxn ang="0">
                    <a:pos x="732460" y="357917"/>
                  </a:cxn>
                  <a:cxn ang="0">
                    <a:pos x="778239" y="464531"/>
                  </a:cxn>
                  <a:cxn ang="0">
                    <a:pos x="686681" y="563529"/>
                  </a:cxn>
                  <a:cxn ang="0">
                    <a:pos x="587494" y="784372"/>
                  </a:cxn>
                  <a:cxn ang="0">
                    <a:pos x="259413" y="472146"/>
                  </a:cxn>
                  <a:cxn ang="0">
                    <a:pos x="473047" y="357917"/>
                  </a:cxn>
                  <a:cxn ang="0">
                    <a:pos x="579864" y="266534"/>
                  </a:cxn>
                  <a:cxn ang="0">
                    <a:pos x="648532" y="289380"/>
                  </a:cxn>
                  <a:cxn ang="0">
                    <a:pos x="549345" y="411224"/>
                  </a:cxn>
                  <a:cxn ang="0">
                    <a:pos x="556975" y="418839"/>
                  </a:cxn>
                  <a:cxn ang="0">
                    <a:pos x="679051" y="304610"/>
                  </a:cxn>
                  <a:cxn ang="0">
                    <a:pos x="679051" y="304610"/>
                  </a:cxn>
                  <a:cxn ang="0">
                    <a:pos x="854537" y="129459"/>
                  </a:cxn>
                  <a:cxn ang="0">
                    <a:pos x="846907" y="114229"/>
                  </a:cxn>
                  <a:cxn ang="0">
                    <a:pos x="938464" y="7615"/>
                  </a:cxn>
                  <a:cxn ang="0">
                    <a:pos x="961354" y="0"/>
                  </a:cxn>
                  <a:cxn ang="0">
                    <a:pos x="328081" y="586375"/>
                  </a:cxn>
                  <a:cxn ang="0">
                    <a:pos x="297562" y="609221"/>
                  </a:cxn>
                  <a:cxn ang="0">
                    <a:pos x="450158" y="753911"/>
                  </a:cxn>
                  <a:cxn ang="0">
                    <a:pos x="480677" y="723450"/>
                  </a:cxn>
                  <a:cxn ang="0">
                    <a:pos x="328081" y="586375"/>
                  </a:cxn>
                  <a:cxn ang="0">
                    <a:pos x="549345" y="494992"/>
                  </a:cxn>
                  <a:cxn ang="0">
                    <a:pos x="488307" y="472146"/>
                  </a:cxn>
                  <a:cxn ang="0">
                    <a:pos x="427268" y="494992"/>
                  </a:cxn>
                  <a:cxn ang="0">
                    <a:pos x="404379" y="555914"/>
                  </a:cxn>
                  <a:cxn ang="0">
                    <a:pos x="434898" y="616836"/>
                  </a:cxn>
                  <a:cxn ang="0">
                    <a:pos x="488307" y="639682"/>
                  </a:cxn>
                  <a:cxn ang="0">
                    <a:pos x="549345" y="609221"/>
                  </a:cxn>
                  <a:cxn ang="0">
                    <a:pos x="572234" y="555914"/>
                  </a:cxn>
                  <a:cxn ang="0">
                    <a:pos x="549345" y="494992"/>
                  </a:cxn>
                  <a:cxn ang="0">
                    <a:pos x="541715" y="555914"/>
                  </a:cxn>
                  <a:cxn ang="0">
                    <a:pos x="526456" y="517838"/>
                  </a:cxn>
                  <a:cxn ang="0">
                    <a:pos x="488307" y="502607"/>
                  </a:cxn>
                  <a:cxn ang="0">
                    <a:pos x="450158" y="517838"/>
                  </a:cxn>
                  <a:cxn ang="0">
                    <a:pos x="434898" y="555914"/>
                  </a:cxn>
                  <a:cxn ang="0">
                    <a:pos x="450158" y="593990"/>
                  </a:cxn>
                  <a:cxn ang="0">
                    <a:pos x="488307" y="609221"/>
                  </a:cxn>
                  <a:cxn ang="0">
                    <a:pos x="526456" y="593990"/>
                  </a:cxn>
                  <a:cxn ang="0">
                    <a:pos x="541715" y="555914"/>
                  </a:cxn>
                </a:cxnLst>
                <a:rect l="0" t="0" r="0" b="0"/>
                <a:pathLst>
                  <a:path w="134" h="138">
                    <a:moveTo>
                      <a:pt x="126" y="0"/>
                    </a:moveTo>
                    <a:cubicBezTo>
                      <a:pt x="134" y="7"/>
                      <a:pt x="134" y="7"/>
                      <a:pt x="134" y="7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100" y="52"/>
                      <a:pt x="102" y="57"/>
                      <a:pt x="102" y="61"/>
                    </a:cubicBezTo>
                    <a:cubicBezTo>
                      <a:pt x="101" y="66"/>
                      <a:pt x="95" y="72"/>
                      <a:pt x="90" y="74"/>
                    </a:cubicBezTo>
                    <a:cubicBezTo>
                      <a:pt x="77" y="80"/>
                      <a:pt x="86" y="89"/>
                      <a:pt x="77" y="103"/>
                    </a:cubicBezTo>
                    <a:cubicBezTo>
                      <a:pt x="56" y="138"/>
                      <a:pt x="0" y="85"/>
                      <a:pt x="34" y="62"/>
                    </a:cubicBezTo>
                    <a:cubicBezTo>
                      <a:pt x="48" y="53"/>
                      <a:pt x="57" y="61"/>
                      <a:pt x="62" y="47"/>
                    </a:cubicBezTo>
                    <a:cubicBezTo>
                      <a:pt x="65" y="41"/>
                      <a:pt x="69" y="35"/>
                      <a:pt x="76" y="35"/>
                    </a:cubicBezTo>
                    <a:cubicBezTo>
                      <a:pt x="79" y="35"/>
                      <a:pt x="82" y="36"/>
                      <a:pt x="85" y="38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6" y="0"/>
                      <a:pt x="126" y="0"/>
                      <a:pt x="126" y="0"/>
                    </a:cubicBezTo>
                    <a:close/>
                    <a:moveTo>
                      <a:pt x="43" y="77"/>
                    </a:moveTo>
                    <a:cubicBezTo>
                      <a:pt x="39" y="80"/>
                      <a:pt x="39" y="80"/>
                      <a:pt x="39" y="8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43" y="77"/>
                      <a:pt x="43" y="77"/>
                      <a:pt x="43" y="77"/>
                    </a:cubicBezTo>
                    <a:close/>
                    <a:moveTo>
                      <a:pt x="72" y="65"/>
                    </a:moveTo>
                    <a:cubicBezTo>
                      <a:pt x="70" y="63"/>
                      <a:pt x="67" y="62"/>
                      <a:pt x="64" y="62"/>
                    </a:cubicBezTo>
                    <a:cubicBezTo>
                      <a:pt x="61" y="62"/>
                      <a:pt x="58" y="63"/>
                      <a:pt x="56" y="65"/>
                    </a:cubicBezTo>
                    <a:cubicBezTo>
                      <a:pt x="54" y="67"/>
                      <a:pt x="53" y="70"/>
                      <a:pt x="53" y="73"/>
                    </a:cubicBezTo>
                    <a:cubicBezTo>
                      <a:pt x="53" y="76"/>
                      <a:pt x="54" y="79"/>
                      <a:pt x="57" y="81"/>
                    </a:cubicBezTo>
                    <a:cubicBezTo>
                      <a:pt x="59" y="83"/>
                      <a:pt x="62" y="84"/>
                      <a:pt x="64" y="84"/>
                    </a:cubicBezTo>
                    <a:cubicBezTo>
                      <a:pt x="67" y="84"/>
                      <a:pt x="70" y="83"/>
                      <a:pt x="72" y="80"/>
                    </a:cubicBezTo>
                    <a:cubicBezTo>
                      <a:pt x="74" y="78"/>
                      <a:pt x="75" y="75"/>
                      <a:pt x="75" y="73"/>
                    </a:cubicBezTo>
                    <a:cubicBezTo>
                      <a:pt x="75" y="70"/>
                      <a:pt x="74" y="67"/>
                      <a:pt x="72" y="65"/>
                    </a:cubicBezTo>
                    <a:close/>
                    <a:moveTo>
                      <a:pt x="71" y="73"/>
                    </a:moveTo>
                    <a:cubicBezTo>
                      <a:pt x="71" y="71"/>
                      <a:pt x="71" y="69"/>
                      <a:pt x="69" y="68"/>
                    </a:cubicBezTo>
                    <a:cubicBezTo>
                      <a:pt x="68" y="66"/>
                      <a:pt x="66" y="66"/>
                      <a:pt x="64" y="66"/>
                    </a:cubicBezTo>
                    <a:cubicBezTo>
                      <a:pt x="62" y="66"/>
                      <a:pt x="60" y="66"/>
                      <a:pt x="59" y="68"/>
                    </a:cubicBezTo>
                    <a:cubicBezTo>
                      <a:pt x="58" y="69"/>
                      <a:pt x="57" y="71"/>
                      <a:pt x="57" y="73"/>
                    </a:cubicBezTo>
                    <a:cubicBezTo>
                      <a:pt x="57" y="75"/>
                      <a:pt x="58" y="77"/>
                      <a:pt x="59" y="78"/>
                    </a:cubicBezTo>
                    <a:cubicBezTo>
                      <a:pt x="61" y="79"/>
                      <a:pt x="63" y="80"/>
                      <a:pt x="64" y="80"/>
                    </a:cubicBezTo>
                    <a:cubicBezTo>
                      <a:pt x="66" y="80"/>
                      <a:pt x="68" y="79"/>
                      <a:pt x="69" y="78"/>
                    </a:cubicBezTo>
                    <a:cubicBezTo>
                      <a:pt x="71" y="76"/>
                      <a:pt x="71" y="74"/>
                      <a:pt x="71" y="73"/>
                    </a:cubicBezTo>
                    <a:close/>
                  </a:path>
                </a:pathLst>
              </a:custGeom>
              <a:solidFill>
                <a:srgbClr val="C1B15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pic>
        <p:nvPicPr>
          <p:cNvPr id="83" name="PA_图片 12">
            <a:extLst>
              <a:ext uri="{FF2B5EF4-FFF2-40B4-BE49-F238E27FC236}">
                <a16:creationId xmlns:a16="http://schemas.microsoft.com/office/drawing/2014/main" id="{437CF1BA-DBDA-4A68-B219-EB6257F144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733534" y="5002530"/>
            <a:ext cx="2188945" cy="22652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34497" y="485116"/>
            <a:ext cx="55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進階教學技巧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蘿蔔蹲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070395" y="3640457"/>
            <a:ext cx="800219" cy="16642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獨唸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515639" y="3623478"/>
            <a:ext cx="800219" cy="16642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分組唸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7048017" y="3548286"/>
            <a:ext cx="800219" cy="29153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驗收上台唸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9281312" y="3544875"/>
            <a:ext cx="1292662" cy="2915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適合大範圍複習唸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6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6687" y="231949"/>
            <a:ext cx="12169352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子曰：「道其不行矣夫！」子曰：「道之不行也，我知之矣；知者過之，愚者不及也。道之不明也，我知之矣；賢者過之，不肖者不及也。人莫不飲食也，鮮能知味也。」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子曰：「道不遠人；人之為道而遠人，不可以為道。」詩云：「伐柯，伐柯，其則不遠。」執柯以伐柯，睨而視之，猶以為遠。故君子以人治人，改而止。忠恕違道不遠；施諸己而不願，亦勿施於人。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君子之道四，丘未能一焉：所求乎子以事父，未能也；所求乎臣以事君，未能也；所求乎弟以事兄，未能也；所求乎朋友，先施之，未能也。庸德之行，庸言之謹；有所不足，不敢不勉；有餘不敢盡。言顧行，行顧言，君子胡不慥慥爾！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君子之道，辟如行遠必自邇；辟如登高必自卑。詩曰：「妻子好合，如鼓瑟琴；兄弟既翕，和樂且耽；宜爾室家，樂爾妻孥。」子曰：「父母其順矣乎！」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君子之道，費而隱。夫婦之愚，可以與知焉；及其至也，雖聖人亦有所不知焉。夫婦之不肖，可以能行焉；及其至也，雖聖人亦有所不能焉。天地之大也，人猶有所憾。故君子語大，天下莫能載焉；語小，天下莫能破焉。詩云：「鳶飛戾天，魚躍于淵。」言其上下察也。君子之道，造端乎夫婦，及其至也，察乎天地。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君子素其位而行，不願乎其外。素富貴，行乎富貴；素貧賤，行乎貧賤；素夷狄，行乎夷狄；素患難，行乎患難。君子無入而不自得焉！ 在上位，不陵下；在下位，不援上。正己而不求於人，則無怨；上不怨天，下不尤人。故君子居易以俟命，小人行險以徼幸。子曰：「射有似乎君子，失諸正鵠，反求諸其身。」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子曰：「愚而好自用；賤而好自專；生乎今之世，反古之道；如此者，烖及其身者也。」是故，居上不驕，為下不倍。國有道，其言足以興；國無道，其默足以容。詩曰：「既明且哲，以保其身。」其此之謂與！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0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6223307-B49B-4A47-99A6-7CAB56DF1806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3" name="PA_组合 1">
              <a:extLst>
                <a:ext uri="{FF2B5EF4-FFF2-40B4-BE49-F238E27FC236}">
                  <a16:creationId xmlns:a16="http://schemas.microsoft.com/office/drawing/2014/main" id="{2D74A9B7-44D5-4EE5-9D7D-01931C5E994D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5" name="PA_椭圆 3">
                <a:extLst>
                  <a:ext uri="{FF2B5EF4-FFF2-40B4-BE49-F238E27FC236}">
                    <a16:creationId xmlns:a16="http://schemas.microsoft.com/office/drawing/2014/main" id="{A7DDA1A2-4919-4930-9367-CFD532CD553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6" name="PA_图片 9">
                <a:extLst>
                  <a:ext uri="{FF2B5EF4-FFF2-40B4-BE49-F238E27FC236}">
                    <a16:creationId xmlns:a16="http://schemas.microsoft.com/office/drawing/2014/main" id="{A48FE07F-BC83-4FAF-BB0A-2934FFD37B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C5BC147-4284-40E9-A356-1E78D575A818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01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748855" y="578996"/>
            <a:ext cx="72635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進階教學技巧</a:t>
            </a:r>
            <a:r>
              <a:rPr lang="en-US" altLang="zh-TW" sz="4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~16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宮格填字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1748855" y="1816125"/>
            <a:ext cx="10657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請從今天的範圍內挑出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個字，寫在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宮格上</a:t>
            </a:r>
            <a:endParaRPr lang="en-US" altLang="zh-TW" sz="40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老師在黑板上寫出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心目中的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個字</a:t>
            </a:r>
            <a:endParaRPr lang="en-US" altLang="zh-TW" sz="40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看看誰可以最快連成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條線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1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79" y="0"/>
            <a:ext cx="828092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6847" y="663263"/>
            <a:ext cx="7455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進階教學技巧</a:t>
            </a:r>
            <a:r>
              <a:rPr lang="en-US" altLang="zh-TW" sz="5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由字生句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20863" y="1816125"/>
            <a:ext cx="9721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老師從指定範圍內，挑出</a:t>
            </a:r>
            <a:r>
              <a:rPr lang="en-US" altLang="zh-TW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4~6</a:t>
            </a: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句，並在白板上寫下句子的第一個字，共寫出</a:t>
            </a:r>
            <a:r>
              <a:rPr lang="en-US" altLang="zh-TW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4~6</a:t>
            </a: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個字，學生由這</a:t>
            </a:r>
            <a:r>
              <a:rPr lang="en-US" altLang="zh-TW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4~6</a:t>
            </a: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個字猜猜看老師挑出的是哪段句子</a:t>
            </a:r>
            <a:endParaRPr lang="en-US" altLang="zh-TW" sz="40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回家熟唸的孩子，速度就會比較快</a:t>
            </a:r>
          </a:p>
          <a:p>
            <a:pPr>
              <a:lnSpc>
                <a:spcPct val="150000"/>
              </a:lnSpc>
            </a:pPr>
            <a:endParaRPr lang="zh-TW" altLang="en-US" sz="40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2C2E3C32-140D-40A2-971D-AAC7772DCD9A}"/>
              </a:ext>
            </a:extLst>
          </p:cNvPr>
          <p:cNvGrpSpPr/>
          <p:nvPr/>
        </p:nvGrpSpPr>
        <p:grpSpPr>
          <a:xfrm>
            <a:off x="10741" y="174409"/>
            <a:ext cx="1455314" cy="1096045"/>
            <a:chOff x="10741" y="87933"/>
            <a:chExt cx="1455314" cy="1096045"/>
          </a:xfrm>
        </p:grpSpPr>
        <p:grpSp>
          <p:nvGrpSpPr>
            <p:cNvPr id="5" name="PA_组合 1">
              <a:extLst>
                <a:ext uri="{FF2B5EF4-FFF2-40B4-BE49-F238E27FC236}">
                  <a16:creationId xmlns:a16="http://schemas.microsoft.com/office/drawing/2014/main" id="{C2B6057D-755D-4AD8-ACC9-C1DD5C2F3A32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7" name="PA_椭圆 3">
                <a:extLst>
                  <a:ext uri="{FF2B5EF4-FFF2-40B4-BE49-F238E27FC236}">
                    <a16:creationId xmlns:a16="http://schemas.microsoft.com/office/drawing/2014/main" id="{EA28371E-D3B6-42E2-93B2-5067A668C7C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8" name="PA_图片 9">
                <a:extLst>
                  <a:ext uri="{FF2B5EF4-FFF2-40B4-BE49-F238E27FC236}">
                    <a16:creationId xmlns:a16="http://schemas.microsoft.com/office/drawing/2014/main" id="{19B24249-6CDD-473A-A843-56D41F4DACA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6" name="文本框 28">
              <a:extLst>
                <a:ext uri="{FF2B5EF4-FFF2-40B4-BE49-F238E27FC236}">
                  <a16:creationId xmlns:a16="http://schemas.microsoft.com/office/drawing/2014/main" id="{A6C2E949-E634-4C8B-B829-1B744F5840D5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01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2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6687" y="231949"/>
            <a:ext cx="12169352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子曰：「道其不行矣夫！」子曰：「道之不行也，我知之矣；知者過之，愚者不及也。道之不明也，我知之矣；賢者過之，不肖者不及也。人莫不飲食也，鮮能知味也。」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子曰：「道不遠人；人之為道而遠人，不可以為道。」詩云：「伐柯，伐柯，其則不遠。」執柯以伐柯，睨而視之，猶以為遠。故君子以人治人，改而止。忠恕違道不遠；施諸己而不願，亦勿施於人。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君子之道四，丘未能一焉：所求乎子以事父，未能也；所求乎臣以事君，未能也；所求乎弟以事兄，未能也；所求乎朋友，先施之，未能也。庸德之行，庸言之謹；有所不足，不敢不勉；有餘不敢盡。言顧行，行顧言，君子胡不慥慥爾！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君子之道，辟如行遠必自邇；辟如登高必自卑。詩曰：「妻子好合，如鼓瑟琴；兄弟既翕，和樂且耽；宜爾室家，樂爾妻孥。」子曰：「父母其順矣乎！」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君子之道，費而隱。夫婦之愚，可以與知焉；及其至也，雖聖人亦有所不知焉。夫婦之不肖，可以能行焉；及其至也，雖聖人亦有所不能焉。天地之大也，人猶有所憾。故君子語大，天下莫能載焉；語小，天下莫能破焉。詩云：「鳶飛戾天，魚躍于淵。」言其上下察也。君子之道，造端乎夫婦，及其至也，察乎天地。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君子素其位而行，不願乎其外。素富貴，行乎富貴；素貧賤，行乎貧賤；素夷狄，行乎夷狄；素患難，行乎患難。君子無入而不自得焉！ 在上位，不陵下；在下位，不援上。正己而不求於人，則無怨；上不怨天，下不尤人。故君子居易以俟命，小人行險以徼幸。子曰：「射有似乎君子，失諸正鵠，反求諸其身。」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子曰：「愚而好自用；賤而好自專；生乎今之世，反古之道；如此者，烖及其身者也。」是故，居上不驕，為下不倍。國有道，其言足以興；國無道，其默足以容。詩曰：「既明且哲，以保其身。」其此之謂與！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38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56767" y="2392189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所未所未所未所先未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6767" y="145608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夫可即雖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92771" y="325628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素行素行素行素行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63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86AFDDA-C77D-4A4C-B825-E91C1F5737F9}"/>
              </a:ext>
            </a:extLst>
          </p:cNvPr>
          <p:cNvGrpSpPr/>
          <p:nvPr/>
        </p:nvGrpSpPr>
        <p:grpSpPr>
          <a:xfrm>
            <a:off x="2968692" y="514173"/>
            <a:ext cx="6921367" cy="3788966"/>
            <a:chOff x="2968692" y="514173"/>
            <a:chExt cx="6921367" cy="3788966"/>
          </a:xfrm>
        </p:grpSpPr>
        <p:sp>
          <p:nvSpPr>
            <p:cNvPr id="9" name="PA_椭圆 3">
              <a:extLst>
                <a:ext uri="{FF2B5EF4-FFF2-40B4-BE49-F238E27FC236}">
                  <a16:creationId xmlns:a16="http://schemas.microsoft.com/office/drawing/2014/main" id="{1B86F158-0E90-488D-A554-F4A88982901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1957032">
              <a:off x="4704466" y="674161"/>
              <a:ext cx="3456384" cy="345638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79888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10</a:t>
              </a:r>
            </a:p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16" name="PA_图片 9">
              <a:extLst>
                <a:ext uri="{FF2B5EF4-FFF2-40B4-BE49-F238E27FC236}">
                  <a16:creationId xmlns:a16="http://schemas.microsoft.com/office/drawing/2014/main" id="{CCB9617C-5EB0-490B-BF7D-313040BC751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2053725" flipH="1">
              <a:off x="2968692" y="514173"/>
              <a:ext cx="3301580" cy="2976900"/>
            </a:xfrm>
            <a:prstGeom prst="rect">
              <a:avLst/>
            </a:prstGeom>
          </p:spPr>
        </p:pic>
        <p:pic>
          <p:nvPicPr>
            <p:cNvPr id="17" name="PA_图片 9">
              <a:extLst>
                <a:ext uri="{FF2B5EF4-FFF2-40B4-BE49-F238E27FC236}">
                  <a16:creationId xmlns:a16="http://schemas.microsoft.com/office/drawing/2014/main" id="{F40ED315-B478-4678-83B5-BEAD511591A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2053725" flipV="1">
              <a:off x="6588479" y="1326239"/>
              <a:ext cx="3301580" cy="29769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7CB4859-676E-44C7-AECC-7355C161CF41}"/>
              </a:ext>
            </a:extLst>
          </p:cNvPr>
          <p:cNvSpPr txBox="1"/>
          <p:nvPr/>
        </p:nvSpPr>
        <p:spPr>
          <a:xfrm>
            <a:off x="6012462" y="913292"/>
            <a:ext cx="1015663" cy="3168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798883"/>
                </a:solidFill>
                <a:latin typeface="標楷體" pitchFamily="65" charset="-120"/>
                <a:ea typeface="標楷體" pitchFamily="65" charset="-120"/>
              </a:rPr>
              <a:t>第三部分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1ACC6F-5A83-4D6E-8682-0DB21BAEB66E}"/>
              </a:ext>
            </a:extLst>
          </p:cNvPr>
          <p:cNvSpPr txBox="1"/>
          <p:nvPr/>
        </p:nvSpPr>
        <p:spPr>
          <a:xfrm>
            <a:off x="3986577" y="4590643"/>
            <a:ext cx="541200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正向快樂的孩子</a:t>
            </a:r>
            <a:endParaRPr lang="zh-CN" altLang="en-US" sz="48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4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889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70983" y="2573189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317807" y="4986478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65679" y="6002550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47261" y="1545586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F40DFFD-3644-4E18-BF09-A53CCD8D1918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43" name="PA_组合 1">
              <a:extLst>
                <a:ext uri="{FF2B5EF4-FFF2-40B4-BE49-F238E27FC236}">
                  <a16:creationId xmlns:a16="http://schemas.microsoft.com/office/drawing/2014/main" id="{F1FA30E8-C118-46BB-AFE2-97D8DEFC248E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46" name="PA_椭圆 3">
                <a:extLst>
                  <a:ext uri="{FF2B5EF4-FFF2-40B4-BE49-F238E27FC236}">
                    <a16:creationId xmlns:a16="http://schemas.microsoft.com/office/drawing/2014/main" id="{3FFFD804-2108-477C-82BD-8A6A1A76E54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47" name="PA_图片 9">
                <a:extLst>
                  <a:ext uri="{FF2B5EF4-FFF2-40B4-BE49-F238E27FC236}">
                    <a16:creationId xmlns:a16="http://schemas.microsoft.com/office/drawing/2014/main" id="{E2887C23-2283-4E3F-9446-7A19620F6A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CA47A7C-758F-4E87-A1D1-3E66C5196606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04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828975" y="1536105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要幫助孩子發展正向人格，最重要的是在其成長過程裡，保有孩子的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歸屬感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價值感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。這兩個基礎穩固了，孩子才能逐漸發展出自信、勇氣、負責、尊重、關懷等正向人生態度</a:t>
            </a:r>
          </a:p>
        </p:txBody>
      </p:sp>
    </p:spTree>
    <p:extLst>
      <p:ext uri="{BB962C8B-B14F-4D97-AF65-F5344CB8AC3E}">
        <p14:creationId xmlns:p14="http://schemas.microsoft.com/office/powerpoint/2010/main" val="29656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FDACBBC-6CF7-4C3A-8100-A794D8228C5A}"/>
              </a:ext>
            </a:extLst>
          </p:cNvPr>
          <p:cNvGrpSpPr/>
          <p:nvPr/>
        </p:nvGrpSpPr>
        <p:grpSpPr>
          <a:xfrm>
            <a:off x="432583" y="1725220"/>
            <a:ext cx="5121667" cy="3857298"/>
            <a:chOff x="432583" y="1725220"/>
            <a:chExt cx="5121667" cy="3857298"/>
          </a:xfrm>
        </p:grpSpPr>
        <p:sp>
          <p:nvSpPr>
            <p:cNvPr id="4" name="PA_椭圆 3">
              <a:extLst>
                <a:ext uri="{FF2B5EF4-FFF2-40B4-BE49-F238E27FC236}">
                  <a16:creationId xmlns:a16="http://schemas.microsoft.com/office/drawing/2014/main" id="{17505D4B-F2AE-4138-80B8-88C000A4746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97866" y="1725220"/>
              <a:ext cx="3456384" cy="345638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79888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29" name="PA_图片 9">
              <a:extLst>
                <a:ext uri="{FF2B5EF4-FFF2-40B4-BE49-F238E27FC236}">
                  <a16:creationId xmlns:a16="http://schemas.microsoft.com/office/drawing/2014/main" id="{BEA7CA76-2534-4F39-924A-23CA7712F460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10096693" flipH="1">
              <a:off x="432583" y="2605618"/>
              <a:ext cx="3301580" cy="2976900"/>
            </a:xfrm>
            <a:prstGeom prst="rect">
              <a:avLst/>
            </a:prstGeom>
          </p:spPr>
        </p:pic>
      </p:grpSp>
      <p:sp>
        <p:nvSpPr>
          <p:cNvPr id="18" name="MH_Others_1"/>
          <p:cNvSpPr txBox="1"/>
          <p:nvPr>
            <p:custDataLst>
              <p:tags r:id="rId2"/>
            </p:custDataLst>
          </p:nvPr>
        </p:nvSpPr>
        <p:spPr>
          <a:xfrm>
            <a:off x="3259254" y="2091641"/>
            <a:ext cx="1231106" cy="209784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798883"/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目錄</a:t>
            </a:r>
            <a:endParaRPr lang="zh-CN" altLang="en-US" sz="8000" b="1" dirty="0">
              <a:solidFill>
                <a:srgbClr val="798883"/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3513714" y="3462311"/>
            <a:ext cx="215213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50901BD-AE62-40B7-8FB9-A288CF4C49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620" y="2009238"/>
            <a:ext cx="659880" cy="49608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BC302C6-6E96-4E71-A6AB-AF6CA55F4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620" y="3181674"/>
            <a:ext cx="659880" cy="4960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D2F6D1E-F0A4-4C32-8025-9578DAF8D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620" y="4307380"/>
            <a:ext cx="659880" cy="49608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E585D9A0-47FA-481A-8BF0-F4186F6EEFCA}"/>
              </a:ext>
            </a:extLst>
          </p:cNvPr>
          <p:cNvSpPr txBox="1"/>
          <p:nvPr/>
        </p:nvSpPr>
        <p:spPr>
          <a:xfrm>
            <a:off x="7838313" y="2088185"/>
            <a:ext cx="412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  <a:cs typeface="方正仿郭简体" panose="03000509000000000000" pitchFamily="65" charset="-122"/>
              </a:rPr>
              <a:t>讀經基礎教學技巧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  <a:cs typeface="方正仿郭简体" panose="03000509000000000000" pitchFamily="65" charset="-122"/>
            </a:endParaRPr>
          </a:p>
        </p:txBody>
      </p:sp>
      <p:sp>
        <p:nvSpPr>
          <p:cNvPr id="20" name="文本框 37">
            <a:extLst>
              <a:ext uri="{FF2B5EF4-FFF2-40B4-BE49-F238E27FC236}">
                <a16:creationId xmlns:a16="http://schemas.microsoft.com/office/drawing/2014/main" id="{E585D9A0-47FA-481A-8BF0-F4186F6EEFCA}"/>
              </a:ext>
            </a:extLst>
          </p:cNvPr>
          <p:cNvSpPr txBox="1"/>
          <p:nvPr/>
        </p:nvSpPr>
        <p:spPr>
          <a:xfrm>
            <a:off x="7869535" y="4077318"/>
            <a:ext cx="465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  <a:cs typeface="方正仿郭简体" panose="03000509000000000000" pitchFamily="65" charset="-122"/>
              </a:rPr>
              <a:t>正向快樂的孩子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  <a:cs typeface="方正仿郭简体" panose="03000509000000000000" pitchFamily="65" charset="-122"/>
            </a:endParaRPr>
          </a:p>
        </p:txBody>
      </p:sp>
      <p:sp>
        <p:nvSpPr>
          <p:cNvPr id="21" name="文本框 37">
            <a:extLst>
              <a:ext uri="{FF2B5EF4-FFF2-40B4-BE49-F238E27FC236}">
                <a16:creationId xmlns:a16="http://schemas.microsoft.com/office/drawing/2014/main" id="{E585D9A0-47FA-481A-8BF0-F4186F6EEFCA}"/>
              </a:ext>
            </a:extLst>
          </p:cNvPr>
          <p:cNvSpPr txBox="1"/>
          <p:nvPr/>
        </p:nvSpPr>
        <p:spPr>
          <a:xfrm>
            <a:off x="7838313" y="3106547"/>
            <a:ext cx="42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  <a:cs typeface="方正仿郭简体" panose="03000509000000000000" pitchFamily="65" charset="-122"/>
              </a:rPr>
              <a:t>讀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  <a:cs typeface="方正仿郭简体" panose="03000509000000000000" pitchFamily="65" charset="-122"/>
              </a:rPr>
              <a:t>經進階教學</a:t>
            </a: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  <a:cs typeface="方正仿郭简体" panose="03000509000000000000" pitchFamily="65" charset="-122"/>
              </a:rPr>
              <a:t>技巧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  <a:cs typeface="方正仿郭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4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75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7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25"/>
                            </p:stCondLst>
                            <p:childTnLst>
                              <p:par>
                                <p:cTn id="7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8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84759" y="73600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工作</a:t>
            </a:r>
            <a:endParaRPr lang="zh-TW" altLang="en-US" sz="54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44799" y="1888133"/>
            <a:ext cx="1000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zh-TW" altLang="en-US" sz="36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成人的工作</a:t>
            </a:r>
            <a:r>
              <a:rPr lang="zh-TW" altLang="en-US" sz="3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，是為了外在</a:t>
            </a:r>
            <a:r>
              <a:rPr lang="zh-TW" altLang="en-US" sz="36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的酬勞</a:t>
            </a:r>
            <a:endParaRPr lang="en-US" altLang="zh-TW" sz="36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36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孩子的</a:t>
            </a:r>
            <a:r>
              <a:rPr lang="zh-TW" altLang="en-US" sz="3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工作是為了</a:t>
            </a:r>
            <a:r>
              <a:rPr lang="zh-TW" altLang="en-US" sz="36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獲得內在的滿足</a:t>
            </a:r>
            <a:endParaRPr lang="en-US" altLang="zh-TW" sz="36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36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孩子的內心裡，有著一股</a:t>
            </a:r>
            <a:r>
              <a:rPr lang="zh-TW" altLang="en-US" sz="3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無形的</a:t>
            </a:r>
            <a:r>
              <a:rPr lang="zh-TW" altLang="en-US" sz="36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神祕</a:t>
            </a:r>
            <a:r>
              <a:rPr lang="zh-TW" altLang="en-US" sz="3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力量</a:t>
            </a:r>
            <a:endParaRPr lang="en-US" altLang="zh-TW" sz="3600" dirty="0" smtClean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不斷</a:t>
            </a:r>
            <a:r>
              <a:rPr lang="zh-TW" altLang="en-US" sz="36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推動著他們往前進，幫助他們完美自己的生命發展。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7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591989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工作就是能滋養生命的活動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44799" y="1888133"/>
            <a:ext cx="1000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能滋養我們生活的工作有兩個元素</a:t>
            </a:r>
          </a:p>
          <a:p>
            <a:pPr lvl="0">
              <a:lnSpc>
                <a:spcPct val="15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它是我們</a:t>
            </a:r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感興趣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</a:t>
            </a:r>
          </a:p>
          <a:p>
            <a:pPr lvl="0">
              <a:lnSpc>
                <a:spcPct val="15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它是我們</a:t>
            </a:r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自發性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想去做的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唯有孩子自己想去做的，才是他內在導師所指引，能連結內在發展需求的事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397927" y="34723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2" action="ppaction://hlinkfile"/>
              </a:rPr>
              <a:t>切洋蔥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397927" y="397636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3" action="ppaction://hlinkfile"/>
              </a:rPr>
              <a:t>鍋燒意麵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7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2751" y="375965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溝通的注意事項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60823" y="1380372"/>
            <a:ext cx="90730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關愛、聆聽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，願意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與孩子溝通、不急著表達自己的成人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投入、熱誠的態度來進行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欣賞孩子表達的意願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，以及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願意說出自己想法的勇敢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命令語並非溝通，多用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啟發式問句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緩慢清楚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水平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視線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愛的連結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15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CDE77E62-35C9-4343-BBC9-0305026463EA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18" name="PA_组合 1">
              <a:extLst>
                <a:ext uri="{FF2B5EF4-FFF2-40B4-BE49-F238E27FC236}">
                  <a16:creationId xmlns:a16="http://schemas.microsoft.com/office/drawing/2014/main" id="{6572A031-8F27-4D16-8A77-88A06B5682A3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20" name="PA_椭圆 3">
                <a:extLst>
                  <a:ext uri="{FF2B5EF4-FFF2-40B4-BE49-F238E27FC236}">
                    <a16:creationId xmlns:a16="http://schemas.microsoft.com/office/drawing/2014/main" id="{82824EC4-5484-485F-8594-68C6C5DA4D7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25" name="PA_图片 9">
                <a:extLst>
                  <a:ext uri="{FF2B5EF4-FFF2-40B4-BE49-F238E27FC236}">
                    <a16:creationId xmlns:a16="http://schemas.microsoft.com/office/drawing/2014/main" id="{DE983D6E-F1E9-42B4-B565-FD791292D21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9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59EE6FD-1210-41A7-BD2B-1B44B9109C79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04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FD1510B-B861-4D83-8377-71047F9AE15D}"/>
              </a:ext>
            </a:extLst>
          </p:cNvPr>
          <p:cNvGrpSpPr/>
          <p:nvPr/>
        </p:nvGrpSpPr>
        <p:grpSpPr>
          <a:xfrm>
            <a:off x="3729075" y="1372215"/>
            <a:ext cx="1916839" cy="973052"/>
            <a:chOff x="3864464" y="2000699"/>
            <a:chExt cx="2556541" cy="1148518"/>
          </a:xfrm>
        </p:grpSpPr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4F3F9CD9-DE67-4918-B445-7398A207F2B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64464" y="2000699"/>
              <a:ext cx="2556541" cy="1148518"/>
            </a:xfrm>
            <a:custGeom>
              <a:avLst/>
              <a:gdLst>
                <a:gd name="connsiteX0" fmla="*/ 0 w 2423885"/>
                <a:gd name="connsiteY0" fmla="*/ 544285 h 1088572"/>
                <a:gd name="connsiteX1" fmla="*/ 0 w 2423885"/>
                <a:gd name="connsiteY1" fmla="*/ 544286 h 1088572"/>
                <a:gd name="connsiteX2" fmla="*/ 0 w 2423885"/>
                <a:gd name="connsiteY2" fmla="*/ 544286 h 1088572"/>
                <a:gd name="connsiteX3" fmla="*/ 544286 w 2423885"/>
                <a:gd name="connsiteY3" fmla="*/ 0 h 1088572"/>
                <a:gd name="connsiteX4" fmla="*/ 2423885 w 2423885"/>
                <a:gd name="connsiteY4" fmla="*/ 0 h 1088572"/>
                <a:gd name="connsiteX5" fmla="*/ 2423885 w 2423885"/>
                <a:gd name="connsiteY5" fmla="*/ 1088572 h 1088572"/>
                <a:gd name="connsiteX6" fmla="*/ 544286 w 2423885"/>
                <a:gd name="connsiteY6" fmla="*/ 1088571 h 1088572"/>
                <a:gd name="connsiteX7" fmla="*/ 11058 w 2423885"/>
                <a:gd name="connsiteY7" fmla="*/ 653978 h 1088572"/>
                <a:gd name="connsiteX8" fmla="*/ 0 w 2423885"/>
                <a:gd name="connsiteY8" fmla="*/ 544286 h 1088572"/>
                <a:gd name="connsiteX9" fmla="*/ 11058 w 2423885"/>
                <a:gd name="connsiteY9" fmla="*/ 434594 h 1088572"/>
                <a:gd name="connsiteX10" fmla="*/ 544286 w 2423885"/>
                <a:gd name="connsiteY10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3885" h="1088572">
                  <a:moveTo>
                    <a:pt x="0" y="544285"/>
                  </a:moveTo>
                  <a:lnTo>
                    <a:pt x="0" y="544286"/>
                  </a:lnTo>
                  <a:lnTo>
                    <a:pt x="0" y="544286"/>
                  </a:lnTo>
                  <a:close/>
                  <a:moveTo>
                    <a:pt x="544286" y="0"/>
                  </a:moveTo>
                  <a:lnTo>
                    <a:pt x="2423885" y="0"/>
                  </a:lnTo>
                  <a:lnTo>
                    <a:pt x="2423885" y="1088572"/>
                  </a:lnTo>
                  <a:lnTo>
                    <a:pt x="544286" y="1088571"/>
                  </a:lnTo>
                  <a:cubicBezTo>
                    <a:pt x="281260" y="1088571"/>
                    <a:pt x="61811" y="902000"/>
                    <a:pt x="11058" y="653978"/>
                  </a:cubicBezTo>
                  <a:lnTo>
                    <a:pt x="0" y="544286"/>
                  </a:lnTo>
                  <a:lnTo>
                    <a:pt x="11058" y="434594"/>
                  </a:lnTo>
                  <a:cubicBezTo>
                    <a:pt x="61811" y="186571"/>
                    <a:pt x="281260" y="0"/>
                    <a:pt x="5442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0" scaled="0"/>
            </a:gradFill>
            <a:ln w="3175">
              <a:noFill/>
            </a:ln>
            <a:effectLst>
              <a:outerShdw blurRad="762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MH_SubTitle_1">
              <a:extLst>
                <a:ext uri="{FF2B5EF4-FFF2-40B4-BE49-F238E27FC236}">
                  <a16:creationId xmlns:a16="http://schemas.microsoft.com/office/drawing/2014/main" id="{456C1A9E-FE26-4B39-A019-B1E28BC368F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79986" y="2099478"/>
              <a:ext cx="2441019" cy="949286"/>
            </a:xfrm>
            <a:custGeom>
              <a:avLst/>
              <a:gdLst>
                <a:gd name="connsiteX0" fmla="*/ 0 w 2314121"/>
                <a:gd name="connsiteY0" fmla="*/ 449943 h 899888"/>
                <a:gd name="connsiteX1" fmla="*/ 0 w 2314121"/>
                <a:gd name="connsiteY1" fmla="*/ 449944 h 899888"/>
                <a:gd name="connsiteX2" fmla="*/ 0 w 2314121"/>
                <a:gd name="connsiteY2" fmla="*/ 449944 h 899888"/>
                <a:gd name="connsiteX3" fmla="*/ 449944 w 2314121"/>
                <a:gd name="connsiteY3" fmla="*/ 0 h 899888"/>
                <a:gd name="connsiteX4" fmla="*/ 2314121 w 2314121"/>
                <a:gd name="connsiteY4" fmla="*/ 0 h 899888"/>
                <a:gd name="connsiteX5" fmla="*/ 2314121 w 2314121"/>
                <a:gd name="connsiteY5" fmla="*/ 899888 h 899888"/>
                <a:gd name="connsiteX6" fmla="*/ 449944 w 2314121"/>
                <a:gd name="connsiteY6" fmla="*/ 899887 h 899888"/>
                <a:gd name="connsiteX7" fmla="*/ 9141 w 2314121"/>
                <a:gd name="connsiteY7" fmla="*/ 540623 h 899888"/>
                <a:gd name="connsiteX8" fmla="*/ 0 w 2314121"/>
                <a:gd name="connsiteY8" fmla="*/ 449944 h 899888"/>
                <a:gd name="connsiteX9" fmla="*/ 9141 w 2314121"/>
                <a:gd name="connsiteY9" fmla="*/ 359265 h 899888"/>
                <a:gd name="connsiteX10" fmla="*/ 449944 w 2314121"/>
                <a:gd name="connsiteY10" fmla="*/ 0 h 89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121" h="899888">
                  <a:moveTo>
                    <a:pt x="0" y="449943"/>
                  </a:moveTo>
                  <a:lnTo>
                    <a:pt x="0" y="449944"/>
                  </a:lnTo>
                  <a:lnTo>
                    <a:pt x="0" y="449944"/>
                  </a:lnTo>
                  <a:close/>
                  <a:moveTo>
                    <a:pt x="449944" y="0"/>
                  </a:moveTo>
                  <a:lnTo>
                    <a:pt x="2314121" y="0"/>
                  </a:lnTo>
                  <a:lnTo>
                    <a:pt x="2314121" y="899888"/>
                  </a:lnTo>
                  <a:lnTo>
                    <a:pt x="449944" y="899887"/>
                  </a:lnTo>
                  <a:cubicBezTo>
                    <a:pt x="232509" y="899887"/>
                    <a:pt x="51097" y="745654"/>
                    <a:pt x="9141" y="540623"/>
                  </a:cubicBezTo>
                  <a:lnTo>
                    <a:pt x="0" y="449944"/>
                  </a:lnTo>
                  <a:lnTo>
                    <a:pt x="9141" y="359265"/>
                  </a:lnTo>
                  <a:cubicBezTo>
                    <a:pt x="51097" y="154233"/>
                    <a:pt x="232509" y="0"/>
                    <a:pt x="449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90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531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當下</a:t>
              </a:r>
              <a:endParaRPr lang="zh-CN" altLang="en-US" sz="2531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F9598F5-85F7-4CD3-ACB7-9AB94E2F2498}"/>
              </a:ext>
            </a:extLst>
          </p:cNvPr>
          <p:cNvGrpSpPr/>
          <p:nvPr/>
        </p:nvGrpSpPr>
        <p:grpSpPr>
          <a:xfrm>
            <a:off x="3618557" y="3057713"/>
            <a:ext cx="2054634" cy="868710"/>
            <a:chOff x="3864464" y="4274296"/>
            <a:chExt cx="2556541" cy="1146843"/>
          </a:xfrm>
        </p:grpSpPr>
        <p:sp>
          <p:nvSpPr>
            <p:cNvPr id="15" name="MH_Other_3">
              <a:extLst>
                <a:ext uri="{FF2B5EF4-FFF2-40B4-BE49-F238E27FC236}">
                  <a16:creationId xmlns:a16="http://schemas.microsoft.com/office/drawing/2014/main" id="{0F61AC21-F9B6-4CA6-A218-D25240654C5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64464" y="4274296"/>
              <a:ext cx="2556541" cy="1146843"/>
            </a:xfrm>
            <a:custGeom>
              <a:avLst/>
              <a:gdLst>
                <a:gd name="connsiteX0" fmla="*/ 0 w 2423885"/>
                <a:gd name="connsiteY0" fmla="*/ 544285 h 1088572"/>
                <a:gd name="connsiteX1" fmla="*/ 0 w 2423885"/>
                <a:gd name="connsiteY1" fmla="*/ 544286 h 1088572"/>
                <a:gd name="connsiteX2" fmla="*/ 0 w 2423885"/>
                <a:gd name="connsiteY2" fmla="*/ 544286 h 1088572"/>
                <a:gd name="connsiteX3" fmla="*/ 544286 w 2423885"/>
                <a:gd name="connsiteY3" fmla="*/ 0 h 1088572"/>
                <a:gd name="connsiteX4" fmla="*/ 2423885 w 2423885"/>
                <a:gd name="connsiteY4" fmla="*/ 0 h 1088572"/>
                <a:gd name="connsiteX5" fmla="*/ 2423885 w 2423885"/>
                <a:gd name="connsiteY5" fmla="*/ 1088572 h 1088572"/>
                <a:gd name="connsiteX6" fmla="*/ 544286 w 2423885"/>
                <a:gd name="connsiteY6" fmla="*/ 1088571 h 1088572"/>
                <a:gd name="connsiteX7" fmla="*/ 11058 w 2423885"/>
                <a:gd name="connsiteY7" fmla="*/ 653978 h 1088572"/>
                <a:gd name="connsiteX8" fmla="*/ 0 w 2423885"/>
                <a:gd name="connsiteY8" fmla="*/ 544286 h 1088572"/>
                <a:gd name="connsiteX9" fmla="*/ 11058 w 2423885"/>
                <a:gd name="connsiteY9" fmla="*/ 434594 h 1088572"/>
                <a:gd name="connsiteX10" fmla="*/ 544286 w 2423885"/>
                <a:gd name="connsiteY10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3885" h="1088572">
                  <a:moveTo>
                    <a:pt x="0" y="544285"/>
                  </a:moveTo>
                  <a:lnTo>
                    <a:pt x="0" y="544286"/>
                  </a:lnTo>
                  <a:lnTo>
                    <a:pt x="0" y="544286"/>
                  </a:lnTo>
                  <a:close/>
                  <a:moveTo>
                    <a:pt x="544286" y="0"/>
                  </a:moveTo>
                  <a:lnTo>
                    <a:pt x="2423885" y="0"/>
                  </a:lnTo>
                  <a:lnTo>
                    <a:pt x="2423885" y="1088572"/>
                  </a:lnTo>
                  <a:lnTo>
                    <a:pt x="544286" y="1088571"/>
                  </a:lnTo>
                  <a:cubicBezTo>
                    <a:pt x="281260" y="1088571"/>
                    <a:pt x="61811" y="902000"/>
                    <a:pt x="11058" y="653978"/>
                  </a:cubicBezTo>
                  <a:lnTo>
                    <a:pt x="0" y="544286"/>
                  </a:lnTo>
                  <a:lnTo>
                    <a:pt x="11058" y="434594"/>
                  </a:lnTo>
                  <a:cubicBezTo>
                    <a:pt x="61811" y="186571"/>
                    <a:pt x="281260" y="0"/>
                    <a:pt x="5442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0" scaled="0"/>
            </a:gradFill>
            <a:ln w="3175">
              <a:noFill/>
            </a:ln>
            <a:effectLst>
              <a:outerShdw blurRad="762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MH_SubTitle_3">
              <a:extLst>
                <a:ext uri="{FF2B5EF4-FFF2-40B4-BE49-F238E27FC236}">
                  <a16:creationId xmlns:a16="http://schemas.microsoft.com/office/drawing/2014/main" id="{166ED1CF-1E05-493D-A9BE-2AC2C671340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979986" y="4373075"/>
              <a:ext cx="2441019" cy="949286"/>
            </a:xfrm>
            <a:custGeom>
              <a:avLst/>
              <a:gdLst>
                <a:gd name="connsiteX0" fmla="*/ 0 w 2314121"/>
                <a:gd name="connsiteY0" fmla="*/ 449943 h 899888"/>
                <a:gd name="connsiteX1" fmla="*/ 0 w 2314121"/>
                <a:gd name="connsiteY1" fmla="*/ 449944 h 899888"/>
                <a:gd name="connsiteX2" fmla="*/ 0 w 2314121"/>
                <a:gd name="connsiteY2" fmla="*/ 449944 h 899888"/>
                <a:gd name="connsiteX3" fmla="*/ 449944 w 2314121"/>
                <a:gd name="connsiteY3" fmla="*/ 0 h 899888"/>
                <a:gd name="connsiteX4" fmla="*/ 2314121 w 2314121"/>
                <a:gd name="connsiteY4" fmla="*/ 0 h 899888"/>
                <a:gd name="connsiteX5" fmla="*/ 2314121 w 2314121"/>
                <a:gd name="connsiteY5" fmla="*/ 899888 h 899888"/>
                <a:gd name="connsiteX6" fmla="*/ 449944 w 2314121"/>
                <a:gd name="connsiteY6" fmla="*/ 899887 h 899888"/>
                <a:gd name="connsiteX7" fmla="*/ 9141 w 2314121"/>
                <a:gd name="connsiteY7" fmla="*/ 540623 h 899888"/>
                <a:gd name="connsiteX8" fmla="*/ 0 w 2314121"/>
                <a:gd name="connsiteY8" fmla="*/ 449944 h 899888"/>
                <a:gd name="connsiteX9" fmla="*/ 9141 w 2314121"/>
                <a:gd name="connsiteY9" fmla="*/ 359265 h 899888"/>
                <a:gd name="connsiteX10" fmla="*/ 449944 w 2314121"/>
                <a:gd name="connsiteY10" fmla="*/ 0 h 89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121" h="899888">
                  <a:moveTo>
                    <a:pt x="0" y="449943"/>
                  </a:moveTo>
                  <a:lnTo>
                    <a:pt x="0" y="449944"/>
                  </a:lnTo>
                  <a:lnTo>
                    <a:pt x="0" y="449944"/>
                  </a:lnTo>
                  <a:close/>
                  <a:moveTo>
                    <a:pt x="449944" y="0"/>
                  </a:moveTo>
                  <a:lnTo>
                    <a:pt x="2314121" y="0"/>
                  </a:lnTo>
                  <a:lnTo>
                    <a:pt x="2314121" y="899888"/>
                  </a:lnTo>
                  <a:lnTo>
                    <a:pt x="449944" y="899887"/>
                  </a:lnTo>
                  <a:cubicBezTo>
                    <a:pt x="232509" y="899887"/>
                    <a:pt x="51097" y="745654"/>
                    <a:pt x="9141" y="540623"/>
                  </a:cubicBezTo>
                  <a:lnTo>
                    <a:pt x="0" y="449944"/>
                  </a:lnTo>
                  <a:lnTo>
                    <a:pt x="9141" y="359265"/>
                  </a:lnTo>
                  <a:cubicBezTo>
                    <a:pt x="51097" y="154233"/>
                    <a:pt x="232509" y="0"/>
                    <a:pt x="449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90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531" dirty="0" smtClean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反問</a:t>
              </a:r>
              <a:endParaRPr lang="zh-CN" altLang="en-US" sz="2531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DF9F5BF-6852-4EF8-9C99-75EEE96CFA37}"/>
              </a:ext>
            </a:extLst>
          </p:cNvPr>
          <p:cNvGrpSpPr/>
          <p:nvPr/>
        </p:nvGrpSpPr>
        <p:grpSpPr>
          <a:xfrm>
            <a:off x="5694391" y="2260161"/>
            <a:ext cx="2032508" cy="873995"/>
            <a:chOff x="6405936" y="3125778"/>
            <a:chExt cx="2556542" cy="1148518"/>
          </a:xfrm>
        </p:grpSpPr>
        <p:sp>
          <p:nvSpPr>
            <p:cNvPr id="23" name="MH_Other_4">
              <a:extLst>
                <a:ext uri="{FF2B5EF4-FFF2-40B4-BE49-F238E27FC236}">
                  <a16:creationId xmlns:a16="http://schemas.microsoft.com/office/drawing/2014/main" id="{9B480B07-90B7-43A1-86B8-EE019A8E8A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H="1">
              <a:off x="6405937" y="3125778"/>
              <a:ext cx="2556541" cy="1148518"/>
            </a:xfrm>
            <a:custGeom>
              <a:avLst/>
              <a:gdLst>
                <a:gd name="connsiteX0" fmla="*/ 0 w 2423885"/>
                <a:gd name="connsiteY0" fmla="*/ 544285 h 1088572"/>
                <a:gd name="connsiteX1" fmla="*/ 0 w 2423885"/>
                <a:gd name="connsiteY1" fmla="*/ 544286 h 1088572"/>
                <a:gd name="connsiteX2" fmla="*/ 0 w 2423885"/>
                <a:gd name="connsiteY2" fmla="*/ 544286 h 1088572"/>
                <a:gd name="connsiteX3" fmla="*/ 544286 w 2423885"/>
                <a:gd name="connsiteY3" fmla="*/ 0 h 1088572"/>
                <a:gd name="connsiteX4" fmla="*/ 2423885 w 2423885"/>
                <a:gd name="connsiteY4" fmla="*/ 0 h 1088572"/>
                <a:gd name="connsiteX5" fmla="*/ 2423885 w 2423885"/>
                <a:gd name="connsiteY5" fmla="*/ 1088572 h 1088572"/>
                <a:gd name="connsiteX6" fmla="*/ 544286 w 2423885"/>
                <a:gd name="connsiteY6" fmla="*/ 1088571 h 1088572"/>
                <a:gd name="connsiteX7" fmla="*/ 11058 w 2423885"/>
                <a:gd name="connsiteY7" fmla="*/ 653978 h 1088572"/>
                <a:gd name="connsiteX8" fmla="*/ 0 w 2423885"/>
                <a:gd name="connsiteY8" fmla="*/ 544286 h 1088572"/>
                <a:gd name="connsiteX9" fmla="*/ 11058 w 2423885"/>
                <a:gd name="connsiteY9" fmla="*/ 434594 h 1088572"/>
                <a:gd name="connsiteX10" fmla="*/ 544286 w 2423885"/>
                <a:gd name="connsiteY10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3885" h="1088572">
                  <a:moveTo>
                    <a:pt x="0" y="544285"/>
                  </a:moveTo>
                  <a:lnTo>
                    <a:pt x="0" y="544286"/>
                  </a:lnTo>
                  <a:lnTo>
                    <a:pt x="0" y="544286"/>
                  </a:lnTo>
                  <a:close/>
                  <a:moveTo>
                    <a:pt x="544286" y="0"/>
                  </a:moveTo>
                  <a:lnTo>
                    <a:pt x="2423885" y="0"/>
                  </a:lnTo>
                  <a:lnTo>
                    <a:pt x="2423885" y="1088572"/>
                  </a:lnTo>
                  <a:lnTo>
                    <a:pt x="544286" y="1088571"/>
                  </a:lnTo>
                  <a:cubicBezTo>
                    <a:pt x="281260" y="1088571"/>
                    <a:pt x="61811" y="902000"/>
                    <a:pt x="11058" y="653978"/>
                  </a:cubicBezTo>
                  <a:lnTo>
                    <a:pt x="0" y="544286"/>
                  </a:lnTo>
                  <a:lnTo>
                    <a:pt x="11058" y="434594"/>
                  </a:lnTo>
                  <a:cubicBezTo>
                    <a:pt x="61811" y="186571"/>
                    <a:pt x="281260" y="0"/>
                    <a:pt x="5442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  <a:effectLst>
              <a:outerShdw blurRad="762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MH_SubTitle_2">
              <a:extLst>
                <a:ext uri="{FF2B5EF4-FFF2-40B4-BE49-F238E27FC236}">
                  <a16:creationId xmlns:a16="http://schemas.microsoft.com/office/drawing/2014/main" id="{7B16E044-A444-41C4-B3A9-7261554896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6405936" y="3224557"/>
              <a:ext cx="2439346" cy="949286"/>
            </a:xfrm>
            <a:custGeom>
              <a:avLst/>
              <a:gdLst>
                <a:gd name="connsiteX0" fmla="*/ 0 w 2314121"/>
                <a:gd name="connsiteY0" fmla="*/ 449943 h 899888"/>
                <a:gd name="connsiteX1" fmla="*/ 0 w 2314121"/>
                <a:gd name="connsiteY1" fmla="*/ 449944 h 899888"/>
                <a:gd name="connsiteX2" fmla="*/ 0 w 2314121"/>
                <a:gd name="connsiteY2" fmla="*/ 449944 h 899888"/>
                <a:gd name="connsiteX3" fmla="*/ 449944 w 2314121"/>
                <a:gd name="connsiteY3" fmla="*/ 0 h 899888"/>
                <a:gd name="connsiteX4" fmla="*/ 2314121 w 2314121"/>
                <a:gd name="connsiteY4" fmla="*/ 0 h 899888"/>
                <a:gd name="connsiteX5" fmla="*/ 2314121 w 2314121"/>
                <a:gd name="connsiteY5" fmla="*/ 899888 h 899888"/>
                <a:gd name="connsiteX6" fmla="*/ 449944 w 2314121"/>
                <a:gd name="connsiteY6" fmla="*/ 899887 h 899888"/>
                <a:gd name="connsiteX7" fmla="*/ 9141 w 2314121"/>
                <a:gd name="connsiteY7" fmla="*/ 540623 h 899888"/>
                <a:gd name="connsiteX8" fmla="*/ 0 w 2314121"/>
                <a:gd name="connsiteY8" fmla="*/ 449944 h 899888"/>
                <a:gd name="connsiteX9" fmla="*/ 9141 w 2314121"/>
                <a:gd name="connsiteY9" fmla="*/ 359265 h 899888"/>
                <a:gd name="connsiteX10" fmla="*/ 449944 w 2314121"/>
                <a:gd name="connsiteY10" fmla="*/ 0 h 89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121" h="899888">
                  <a:moveTo>
                    <a:pt x="0" y="449943"/>
                  </a:moveTo>
                  <a:lnTo>
                    <a:pt x="0" y="449944"/>
                  </a:lnTo>
                  <a:lnTo>
                    <a:pt x="0" y="449944"/>
                  </a:lnTo>
                  <a:close/>
                  <a:moveTo>
                    <a:pt x="449944" y="0"/>
                  </a:moveTo>
                  <a:lnTo>
                    <a:pt x="2314121" y="0"/>
                  </a:lnTo>
                  <a:lnTo>
                    <a:pt x="2314121" y="899888"/>
                  </a:lnTo>
                  <a:lnTo>
                    <a:pt x="449944" y="899887"/>
                  </a:lnTo>
                  <a:cubicBezTo>
                    <a:pt x="232509" y="899887"/>
                    <a:pt x="51097" y="745654"/>
                    <a:pt x="9141" y="540623"/>
                  </a:cubicBezTo>
                  <a:lnTo>
                    <a:pt x="0" y="449944"/>
                  </a:lnTo>
                  <a:lnTo>
                    <a:pt x="9141" y="359265"/>
                  </a:lnTo>
                  <a:cubicBezTo>
                    <a:pt x="51097" y="154233"/>
                    <a:pt x="232509" y="0"/>
                    <a:pt x="449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25400" dir="1800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531" dirty="0" smtClean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停頓</a:t>
              </a:r>
              <a:endParaRPr lang="zh-CN" altLang="en-US" sz="2531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8058D6-4F4A-47E6-AC59-5653D4D5F8FC}"/>
              </a:ext>
            </a:extLst>
          </p:cNvPr>
          <p:cNvGrpSpPr/>
          <p:nvPr/>
        </p:nvGrpSpPr>
        <p:grpSpPr>
          <a:xfrm>
            <a:off x="5762821" y="3851601"/>
            <a:ext cx="1895647" cy="913669"/>
            <a:chOff x="6405936" y="5399375"/>
            <a:chExt cx="2556542" cy="1146843"/>
          </a:xfrm>
        </p:grpSpPr>
        <p:sp>
          <p:nvSpPr>
            <p:cNvPr id="21" name="MH_Other_5">
              <a:extLst>
                <a:ext uri="{FF2B5EF4-FFF2-40B4-BE49-F238E27FC236}">
                  <a16:creationId xmlns:a16="http://schemas.microsoft.com/office/drawing/2014/main" id="{F7DBC6CD-727B-41DD-8232-4F54774536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6405937" y="5399375"/>
              <a:ext cx="2556541" cy="1146843"/>
            </a:xfrm>
            <a:custGeom>
              <a:avLst/>
              <a:gdLst>
                <a:gd name="connsiteX0" fmla="*/ 0 w 2423885"/>
                <a:gd name="connsiteY0" fmla="*/ 544285 h 1088572"/>
                <a:gd name="connsiteX1" fmla="*/ 0 w 2423885"/>
                <a:gd name="connsiteY1" fmla="*/ 544286 h 1088572"/>
                <a:gd name="connsiteX2" fmla="*/ 0 w 2423885"/>
                <a:gd name="connsiteY2" fmla="*/ 544286 h 1088572"/>
                <a:gd name="connsiteX3" fmla="*/ 544286 w 2423885"/>
                <a:gd name="connsiteY3" fmla="*/ 0 h 1088572"/>
                <a:gd name="connsiteX4" fmla="*/ 2423885 w 2423885"/>
                <a:gd name="connsiteY4" fmla="*/ 0 h 1088572"/>
                <a:gd name="connsiteX5" fmla="*/ 2423885 w 2423885"/>
                <a:gd name="connsiteY5" fmla="*/ 1088572 h 1088572"/>
                <a:gd name="connsiteX6" fmla="*/ 544286 w 2423885"/>
                <a:gd name="connsiteY6" fmla="*/ 1088571 h 1088572"/>
                <a:gd name="connsiteX7" fmla="*/ 11058 w 2423885"/>
                <a:gd name="connsiteY7" fmla="*/ 653978 h 1088572"/>
                <a:gd name="connsiteX8" fmla="*/ 0 w 2423885"/>
                <a:gd name="connsiteY8" fmla="*/ 544286 h 1088572"/>
                <a:gd name="connsiteX9" fmla="*/ 11058 w 2423885"/>
                <a:gd name="connsiteY9" fmla="*/ 434594 h 1088572"/>
                <a:gd name="connsiteX10" fmla="*/ 544286 w 2423885"/>
                <a:gd name="connsiteY10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3885" h="1088572">
                  <a:moveTo>
                    <a:pt x="0" y="544285"/>
                  </a:moveTo>
                  <a:lnTo>
                    <a:pt x="0" y="544286"/>
                  </a:lnTo>
                  <a:lnTo>
                    <a:pt x="0" y="544286"/>
                  </a:lnTo>
                  <a:close/>
                  <a:moveTo>
                    <a:pt x="544286" y="0"/>
                  </a:moveTo>
                  <a:lnTo>
                    <a:pt x="2423885" y="0"/>
                  </a:lnTo>
                  <a:lnTo>
                    <a:pt x="2423885" y="1088572"/>
                  </a:lnTo>
                  <a:lnTo>
                    <a:pt x="544286" y="1088571"/>
                  </a:lnTo>
                  <a:cubicBezTo>
                    <a:pt x="281260" y="1088571"/>
                    <a:pt x="61811" y="902000"/>
                    <a:pt x="11058" y="653978"/>
                  </a:cubicBezTo>
                  <a:lnTo>
                    <a:pt x="0" y="544286"/>
                  </a:lnTo>
                  <a:lnTo>
                    <a:pt x="11058" y="434594"/>
                  </a:lnTo>
                  <a:cubicBezTo>
                    <a:pt x="61811" y="186571"/>
                    <a:pt x="281260" y="0"/>
                    <a:pt x="5442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  <a:effectLst>
              <a:outerShdw blurRad="762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MH_SubTitle_4">
              <a:extLst>
                <a:ext uri="{FF2B5EF4-FFF2-40B4-BE49-F238E27FC236}">
                  <a16:creationId xmlns:a16="http://schemas.microsoft.com/office/drawing/2014/main" id="{9AA23732-B091-40CC-9490-60AA1A54A3F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>
              <a:off x="6405936" y="5498154"/>
              <a:ext cx="2439346" cy="949286"/>
            </a:xfrm>
            <a:custGeom>
              <a:avLst/>
              <a:gdLst>
                <a:gd name="connsiteX0" fmla="*/ 0 w 2314121"/>
                <a:gd name="connsiteY0" fmla="*/ 449943 h 899888"/>
                <a:gd name="connsiteX1" fmla="*/ 0 w 2314121"/>
                <a:gd name="connsiteY1" fmla="*/ 449944 h 899888"/>
                <a:gd name="connsiteX2" fmla="*/ 0 w 2314121"/>
                <a:gd name="connsiteY2" fmla="*/ 449944 h 899888"/>
                <a:gd name="connsiteX3" fmla="*/ 449944 w 2314121"/>
                <a:gd name="connsiteY3" fmla="*/ 0 h 899888"/>
                <a:gd name="connsiteX4" fmla="*/ 2314121 w 2314121"/>
                <a:gd name="connsiteY4" fmla="*/ 0 h 899888"/>
                <a:gd name="connsiteX5" fmla="*/ 2314121 w 2314121"/>
                <a:gd name="connsiteY5" fmla="*/ 899888 h 899888"/>
                <a:gd name="connsiteX6" fmla="*/ 449944 w 2314121"/>
                <a:gd name="connsiteY6" fmla="*/ 899887 h 899888"/>
                <a:gd name="connsiteX7" fmla="*/ 9141 w 2314121"/>
                <a:gd name="connsiteY7" fmla="*/ 540623 h 899888"/>
                <a:gd name="connsiteX8" fmla="*/ 0 w 2314121"/>
                <a:gd name="connsiteY8" fmla="*/ 449944 h 899888"/>
                <a:gd name="connsiteX9" fmla="*/ 9141 w 2314121"/>
                <a:gd name="connsiteY9" fmla="*/ 359265 h 899888"/>
                <a:gd name="connsiteX10" fmla="*/ 449944 w 2314121"/>
                <a:gd name="connsiteY10" fmla="*/ 0 h 89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121" h="899888">
                  <a:moveTo>
                    <a:pt x="0" y="449943"/>
                  </a:moveTo>
                  <a:lnTo>
                    <a:pt x="0" y="449944"/>
                  </a:lnTo>
                  <a:lnTo>
                    <a:pt x="0" y="449944"/>
                  </a:lnTo>
                  <a:close/>
                  <a:moveTo>
                    <a:pt x="449944" y="0"/>
                  </a:moveTo>
                  <a:lnTo>
                    <a:pt x="2314121" y="0"/>
                  </a:lnTo>
                  <a:lnTo>
                    <a:pt x="2314121" y="899888"/>
                  </a:lnTo>
                  <a:lnTo>
                    <a:pt x="449944" y="899887"/>
                  </a:lnTo>
                  <a:cubicBezTo>
                    <a:pt x="232509" y="899887"/>
                    <a:pt x="51097" y="745654"/>
                    <a:pt x="9141" y="540623"/>
                  </a:cubicBezTo>
                  <a:lnTo>
                    <a:pt x="0" y="449944"/>
                  </a:lnTo>
                  <a:lnTo>
                    <a:pt x="9141" y="359265"/>
                  </a:lnTo>
                  <a:cubicBezTo>
                    <a:pt x="51097" y="154233"/>
                    <a:pt x="232509" y="0"/>
                    <a:pt x="4499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5400" dist="25400" dir="1800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531" dirty="0" smtClean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緩慢</a:t>
              </a:r>
              <a:endParaRPr lang="zh-CN" altLang="en-US" sz="2531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875195" y="345538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深刻的對話</a:t>
            </a:r>
          </a:p>
        </p:txBody>
      </p:sp>
      <p:grpSp>
        <p:nvGrpSpPr>
          <p:cNvPr id="28" name="组合 1">
            <a:extLst>
              <a:ext uri="{FF2B5EF4-FFF2-40B4-BE49-F238E27FC236}">
                <a16:creationId xmlns:a16="http://schemas.microsoft.com/office/drawing/2014/main" id="{CFD1510B-B861-4D83-8377-71047F9AE15D}"/>
              </a:ext>
            </a:extLst>
          </p:cNvPr>
          <p:cNvGrpSpPr/>
          <p:nvPr/>
        </p:nvGrpSpPr>
        <p:grpSpPr>
          <a:xfrm>
            <a:off x="3711399" y="4739759"/>
            <a:ext cx="1916839" cy="973052"/>
            <a:chOff x="3864464" y="2000699"/>
            <a:chExt cx="2556541" cy="1148518"/>
          </a:xfrm>
        </p:grpSpPr>
        <p:sp>
          <p:nvSpPr>
            <p:cNvPr id="29" name="MH_Other_2">
              <a:extLst>
                <a:ext uri="{FF2B5EF4-FFF2-40B4-BE49-F238E27FC236}">
                  <a16:creationId xmlns:a16="http://schemas.microsoft.com/office/drawing/2014/main" id="{4F3F9CD9-DE67-4918-B445-7398A207F2B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64464" y="2000699"/>
              <a:ext cx="2556541" cy="1148518"/>
            </a:xfrm>
            <a:custGeom>
              <a:avLst/>
              <a:gdLst>
                <a:gd name="connsiteX0" fmla="*/ 0 w 2423885"/>
                <a:gd name="connsiteY0" fmla="*/ 544285 h 1088572"/>
                <a:gd name="connsiteX1" fmla="*/ 0 w 2423885"/>
                <a:gd name="connsiteY1" fmla="*/ 544286 h 1088572"/>
                <a:gd name="connsiteX2" fmla="*/ 0 w 2423885"/>
                <a:gd name="connsiteY2" fmla="*/ 544286 h 1088572"/>
                <a:gd name="connsiteX3" fmla="*/ 544286 w 2423885"/>
                <a:gd name="connsiteY3" fmla="*/ 0 h 1088572"/>
                <a:gd name="connsiteX4" fmla="*/ 2423885 w 2423885"/>
                <a:gd name="connsiteY4" fmla="*/ 0 h 1088572"/>
                <a:gd name="connsiteX5" fmla="*/ 2423885 w 2423885"/>
                <a:gd name="connsiteY5" fmla="*/ 1088572 h 1088572"/>
                <a:gd name="connsiteX6" fmla="*/ 544286 w 2423885"/>
                <a:gd name="connsiteY6" fmla="*/ 1088571 h 1088572"/>
                <a:gd name="connsiteX7" fmla="*/ 11058 w 2423885"/>
                <a:gd name="connsiteY7" fmla="*/ 653978 h 1088572"/>
                <a:gd name="connsiteX8" fmla="*/ 0 w 2423885"/>
                <a:gd name="connsiteY8" fmla="*/ 544286 h 1088572"/>
                <a:gd name="connsiteX9" fmla="*/ 11058 w 2423885"/>
                <a:gd name="connsiteY9" fmla="*/ 434594 h 1088572"/>
                <a:gd name="connsiteX10" fmla="*/ 544286 w 2423885"/>
                <a:gd name="connsiteY10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3885" h="1088572">
                  <a:moveTo>
                    <a:pt x="0" y="544285"/>
                  </a:moveTo>
                  <a:lnTo>
                    <a:pt x="0" y="544286"/>
                  </a:lnTo>
                  <a:lnTo>
                    <a:pt x="0" y="544286"/>
                  </a:lnTo>
                  <a:close/>
                  <a:moveTo>
                    <a:pt x="544286" y="0"/>
                  </a:moveTo>
                  <a:lnTo>
                    <a:pt x="2423885" y="0"/>
                  </a:lnTo>
                  <a:lnTo>
                    <a:pt x="2423885" y="1088572"/>
                  </a:lnTo>
                  <a:lnTo>
                    <a:pt x="544286" y="1088571"/>
                  </a:lnTo>
                  <a:cubicBezTo>
                    <a:pt x="281260" y="1088571"/>
                    <a:pt x="61811" y="902000"/>
                    <a:pt x="11058" y="653978"/>
                  </a:cubicBezTo>
                  <a:lnTo>
                    <a:pt x="0" y="544286"/>
                  </a:lnTo>
                  <a:lnTo>
                    <a:pt x="11058" y="434594"/>
                  </a:lnTo>
                  <a:cubicBezTo>
                    <a:pt x="61811" y="186571"/>
                    <a:pt x="281260" y="0"/>
                    <a:pt x="5442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0" scaled="0"/>
            </a:gradFill>
            <a:ln w="3175">
              <a:noFill/>
            </a:ln>
            <a:effectLst>
              <a:outerShdw blurRad="762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MH_SubTitle_1">
              <a:extLst>
                <a:ext uri="{FF2B5EF4-FFF2-40B4-BE49-F238E27FC236}">
                  <a16:creationId xmlns:a16="http://schemas.microsoft.com/office/drawing/2014/main" id="{456C1A9E-FE26-4B39-A019-B1E28BC368F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79986" y="2099478"/>
              <a:ext cx="2441019" cy="949286"/>
            </a:xfrm>
            <a:custGeom>
              <a:avLst/>
              <a:gdLst>
                <a:gd name="connsiteX0" fmla="*/ 0 w 2314121"/>
                <a:gd name="connsiteY0" fmla="*/ 449943 h 899888"/>
                <a:gd name="connsiteX1" fmla="*/ 0 w 2314121"/>
                <a:gd name="connsiteY1" fmla="*/ 449944 h 899888"/>
                <a:gd name="connsiteX2" fmla="*/ 0 w 2314121"/>
                <a:gd name="connsiteY2" fmla="*/ 449944 h 899888"/>
                <a:gd name="connsiteX3" fmla="*/ 449944 w 2314121"/>
                <a:gd name="connsiteY3" fmla="*/ 0 h 899888"/>
                <a:gd name="connsiteX4" fmla="*/ 2314121 w 2314121"/>
                <a:gd name="connsiteY4" fmla="*/ 0 h 899888"/>
                <a:gd name="connsiteX5" fmla="*/ 2314121 w 2314121"/>
                <a:gd name="connsiteY5" fmla="*/ 899888 h 899888"/>
                <a:gd name="connsiteX6" fmla="*/ 449944 w 2314121"/>
                <a:gd name="connsiteY6" fmla="*/ 899887 h 899888"/>
                <a:gd name="connsiteX7" fmla="*/ 9141 w 2314121"/>
                <a:gd name="connsiteY7" fmla="*/ 540623 h 899888"/>
                <a:gd name="connsiteX8" fmla="*/ 0 w 2314121"/>
                <a:gd name="connsiteY8" fmla="*/ 449944 h 899888"/>
                <a:gd name="connsiteX9" fmla="*/ 9141 w 2314121"/>
                <a:gd name="connsiteY9" fmla="*/ 359265 h 899888"/>
                <a:gd name="connsiteX10" fmla="*/ 449944 w 2314121"/>
                <a:gd name="connsiteY10" fmla="*/ 0 h 89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121" h="899888">
                  <a:moveTo>
                    <a:pt x="0" y="449943"/>
                  </a:moveTo>
                  <a:lnTo>
                    <a:pt x="0" y="449944"/>
                  </a:lnTo>
                  <a:lnTo>
                    <a:pt x="0" y="449944"/>
                  </a:lnTo>
                  <a:close/>
                  <a:moveTo>
                    <a:pt x="449944" y="0"/>
                  </a:moveTo>
                  <a:lnTo>
                    <a:pt x="2314121" y="0"/>
                  </a:lnTo>
                  <a:lnTo>
                    <a:pt x="2314121" y="899888"/>
                  </a:lnTo>
                  <a:lnTo>
                    <a:pt x="449944" y="899887"/>
                  </a:lnTo>
                  <a:cubicBezTo>
                    <a:pt x="232509" y="899887"/>
                    <a:pt x="51097" y="745654"/>
                    <a:pt x="9141" y="540623"/>
                  </a:cubicBezTo>
                  <a:lnTo>
                    <a:pt x="0" y="449944"/>
                  </a:lnTo>
                  <a:lnTo>
                    <a:pt x="9141" y="359265"/>
                  </a:lnTo>
                  <a:cubicBezTo>
                    <a:pt x="51097" y="154233"/>
                    <a:pt x="232509" y="0"/>
                    <a:pt x="449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90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531" dirty="0" smtClean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擁抱</a:t>
              </a:r>
              <a:endParaRPr lang="zh-CN" altLang="en-US" sz="2531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1" name="组合 2">
            <a:extLst>
              <a:ext uri="{FF2B5EF4-FFF2-40B4-BE49-F238E27FC236}">
                <a16:creationId xmlns:a16="http://schemas.microsoft.com/office/drawing/2014/main" id="{CDF9F5BF-6852-4EF8-9C99-75EEE96CFA37}"/>
              </a:ext>
            </a:extLst>
          </p:cNvPr>
          <p:cNvGrpSpPr/>
          <p:nvPr/>
        </p:nvGrpSpPr>
        <p:grpSpPr>
          <a:xfrm>
            <a:off x="5741218" y="5627705"/>
            <a:ext cx="2032508" cy="873995"/>
            <a:chOff x="6405936" y="3125778"/>
            <a:chExt cx="2556542" cy="1148518"/>
          </a:xfrm>
        </p:grpSpPr>
        <p:sp>
          <p:nvSpPr>
            <p:cNvPr id="32" name="MH_Other_4">
              <a:extLst>
                <a:ext uri="{FF2B5EF4-FFF2-40B4-BE49-F238E27FC236}">
                  <a16:creationId xmlns:a16="http://schemas.microsoft.com/office/drawing/2014/main" id="{9B480B07-90B7-43A1-86B8-EE019A8E8AD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6405937" y="3125778"/>
              <a:ext cx="2556541" cy="1148518"/>
            </a:xfrm>
            <a:custGeom>
              <a:avLst/>
              <a:gdLst>
                <a:gd name="connsiteX0" fmla="*/ 0 w 2423885"/>
                <a:gd name="connsiteY0" fmla="*/ 544285 h 1088572"/>
                <a:gd name="connsiteX1" fmla="*/ 0 w 2423885"/>
                <a:gd name="connsiteY1" fmla="*/ 544286 h 1088572"/>
                <a:gd name="connsiteX2" fmla="*/ 0 w 2423885"/>
                <a:gd name="connsiteY2" fmla="*/ 544286 h 1088572"/>
                <a:gd name="connsiteX3" fmla="*/ 544286 w 2423885"/>
                <a:gd name="connsiteY3" fmla="*/ 0 h 1088572"/>
                <a:gd name="connsiteX4" fmla="*/ 2423885 w 2423885"/>
                <a:gd name="connsiteY4" fmla="*/ 0 h 1088572"/>
                <a:gd name="connsiteX5" fmla="*/ 2423885 w 2423885"/>
                <a:gd name="connsiteY5" fmla="*/ 1088572 h 1088572"/>
                <a:gd name="connsiteX6" fmla="*/ 544286 w 2423885"/>
                <a:gd name="connsiteY6" fmla="*/ 1088571 h 1088572"/>
                <a:gd name="connsiteX7" fmla="*/ 11058 w 2423885"/>
                <a:gd name="connsiteY7" fmla="*/ 653978 h 1088572"/>
                <a:gd name="connsiteX8" fmla="*/ 0 w 2423885"/>
                <a:gd name="connsiteY8" fmla="*/ 544286 h 1088572"/>
                <a:gd name="connsiteX9" fmla="*/ 11058 w 2423885"/>
                <a:gd name="connsiteY9" fmla="*/ 434594 h 1088572"/>
                <a:gd name="connsiteX10" fmla="*/ 544286 w 2423885"/>
                <a:gd name="connsiteY10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3885" h="1088572">
                  <a:moveTo>
                    <a:pt x="0" y="544285"/>
                  </a:moveTo>
                  <a:lnTo>
                    <a:pt x="0" y="544286"/>
                  </a:lnTo>
                  <a:lnTo>
                    <a:pt x="0" y="544286"/>
                  </a:lnTo>
                  <a:close/>
                  <a:moveTo>
                    <a:pt x="544286" y="0"/>
                  </a:moveTo>
                  <a:lnTo>
                    <a:pt x="2423885" y="0"/>
                  </a:lnTo>
                  <a:lnTo>
                    <a:pt x="2423885" y="1088572"/>
                  </a:lnTo>
                  <a:lnTo>
                    <a:pt x="544286" y="1088571"/>
                  </a:lnTo>
                  <a:cubicBezTo>
                    <a:pt x="281260" y="1088571"/>
                    <a:pt x="61811" y="902000"/>
                    <a:pt x="11058" y="653978"/>
                  </a:cubicBezTo>
                  <a:lnTo>
                    <a:pt x="0" y="544286"/>
                  </a:lnTo>
                  <a:lnTo>
                    <a:pt x="11058" y="434594"/>
                  </a:lnTo>
                  <a:cubicBezTo>
                    <a:pt x="61811" y="186571"/>
                    <a:pt x="281260" y="0"/>
                    <a:pt x="5442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  <a:effectLst>
              <a:outerShdw blurRad="762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MH_SubTitle_2">
              <a:extLst>
                <a:ext uri="{FF2B5EF4-FFF2-40B4-BE49-F238E27FC236}">
                  <a16:creationId xmlns:a16="http://schemas.microsoft.com/office/drawing/2014/main" id="{7B16E044-A444-41C4-B3A9-72615548969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H="1">
              <a:off x="6405936" y="3224557"/>
              <a:ext cx="2439346" cy="949286"/>
            </a:xfrm>
            <a:custGeom>
              <a:avLst/>
              <a:gdLst>
                <a:gd name="connsiteX0" fmla="*/ 0 w 2314121"/>
                <a:gd name="connsiteY0" fmla="*/ 449943 h 899888"/>
                <a:gd name="connsiteX1" fmla="*/ 0 w 2314121"/>
                <a:gd name="connsiteY1" fmla="*/ 449944 h 899888"/>
                <a:gd name="connsiteX2" fmla="*/ 0 w 2314121"/>
                <a:gd name="connsiteY2" fmla="*/ 449944 h 899888"/>
                <a:gd name="connsiteX3" fmla="*/ 449944 w 2314121"/>
                <a:gd name="connsiteY3" fmla="*/ 0 h 899888"/>
                <a:gd name="connsiteX4" fmla="*/ 2314121 w 2314121"/>
                <a:gd name="connsiteY4" fmla="*/ 0 h 899888"/>
                <a:gd name="connsiteX5" fmla="*/ 2314121 w 2314121"/>
                <a:gd name="connsiteY5" fmla="*/ 899888 h 899888"/>
                <a:gd name="connsiteX6" fmla="*/ 449944 w 2314121"/>
                <a:gd name="connsiteY6" fmla="*/ 899887 h 899888"/>
                <a:gd name="connsiteX7" fmla="*/ 9141 w 2314121"/>
                <a:gd name="connsiteY7" fmla="*/ 540623 h 899888"/>
                <a:gd name="connsiteX8" fmla="*/ 0 w 2314121"/>
                <a:gd name="connsiteY8" fmla="*/ 449944 h 899888"/>
                <a:gd name="connsiteX9" fmla="*/ 9141 w 2314121"/>
                <a:gd name="connsiteY9" fmla="*/ 359265 h 899888"/>
                <a:gd name="connsiteX10" fmla="*/ 449944 w 2314121"/>
                <a:gd name="connsiteY10" fmla="*/ 0 h 89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121" h="899888">
                  <a:moveTo>
                    <a:pt x="0" y="449943"/>
                  </a:moveTo>
                  <a:lnTo>
                    <a:pt x="0" y="449944"/>
                  </a:lnTo>
                  <a:lnTo>
                    <a:pt x="0" y="449944"/>
                  </a:lnTo>
                  <a:close/>
                  <a:moveTo>
                    <a:pt x="449944" y="0"/>
                  </a:moveTo>
                  <a:lnTo>
                    <a:pt x="2314121" y="0"/>
                  </a:lnTo>
                  <a:lnTo>
                    <a:pt x="2314121" y="899888"/>
                  </a:lnTo>
                  <a:lnTo>
                    <a:pt x="449944" y="899887"/>
                  </a:lnTo>
                  <a:cubicBezTo>
                    <a:pt x="232509" y="899887"/>
                    <a:pt x="51097" y="745654"/>
                    <a:pt x="9141" y="540623"/>
                  </a:cubicBezTo>
                  <a:lnTo>
                    <a:pt x="0" y="449944"/>
                  </a:lnTo>
                  <a:lnTo>
                    <a:pt x="9141" y="359265"/>
                  </a:lnTo>
                  <a:cubicBezTo>
                    <a:pt x="51097" y="154233"/>
                    <a:pt x="232509" y="0"/>
                    <a:pt x="449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25400" dir="1800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531" dirty="0" smtClean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相信</a:t>
              </a:r>
              <a:endParaRPr lang="zh-CN" altLang="en-US" sz="2531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24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28775" y="447973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叛逆期的孩子，老是說不要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72791" y="1312069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提醒兩次無效，就不要再提醒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72791" y="1888133"/>
            <a:ext cx="56166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不對立，也不放棄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72791" y="2536205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彼此尊重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72791" y="3112269"/>
            <a:ext cx="4680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避免衝突，適時離開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72791" y="3760341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有限制的選擇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72791" y="4408413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邀請孩子幫忙，用可以代替不可以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172791" y="5128493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兩個選擇，讓孩子從結果學習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66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56767" y="519981"/>
            <a:ext cx="993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自暴自棄的孩子</a:t>
            </a:r>
            <a:r>
              <a:rPr lang="en-US" altLang="zh-TW" sz="44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4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我不會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00783" y="1384077"/>
            <a:ext cx="7128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多給予及時的鼓勵與感謝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00783" y="2032149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將工作分解為細小步驟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00783" y="2680221"/>
            <a:ext cx="4644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允許孩子有獨立練習的機會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00783" y="3400301"/>
            <a:ext cx="547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觀察孩子，不輕易介入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00783" y="4120381"/>
            <a:ext cx="547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給予孩子貢獻的機會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00783" y="4768453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讓孩子往有興趣的目標發展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00783" y="5480612"/>
            <a:ext cx="4824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創造讓孩子成功的經驗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892871" y="6280621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不要放棄，也不要可憐孩子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37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60823" y="880021"/>
            <a:ext cx="95770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孩子的情緒是屬於他自己的，我們不需要擁有孩子的情緒，抱持這個觀念，我們的內心才會比較安頓，不被孩子情緒影響，當大人是安穩的，就能給孩子更好的應對，孩子也比較容易穩定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325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>
            <a:extLst>
              <a:ext uri="{FF2B5EF4-FFF2-40B4-BE49-F238E27FC236}">
                <a16:creationId xmlns:a16="http://schemas.microsoft.com/office/drawing/2014/main" id="{2D2B31B9-822A-4599-A098-DCF36B2454A0}"/>
              </a:ext>
            </a:extLst>
          </p:cNvPr>
          <p:cNvSpPr txBox="1"/>
          <p:nvPr/>
        </p:nvSpPr>
        <p:spPr>
          <a:xfrm>
            <a:off x="560723" y="376387"/>
            <a:ext cx="11737304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1836738" y="2696010"/>
            <a:ext cx="950505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6600" dirty="0" smtClean="0">
                <a:solidFill>
                  <a:srgbClr val="79888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感謝您與我手牽手</a:t>
            </a:r>
            <a:endParaRPr lang="en-US" altLang="zh-TW" sz="6600" dirty="0" smtClean="0">
              <a:solidFill>
                <a:srgbClr val="798883"/>
              </a:solidFill>
              <a:latin typeface="標楷體" pitchFamily="65" charset="-120"/>
              <a:ea typeface="標楷體" pitchFamily="65" charset="-12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6600" dirty="0" smtClean="0">
                <a:solidFill>
                  <a:srgbClr val="79888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帶給孩子更</a:t>
            </a:r>
            <a:r>
              <a:rPr lang="zh-TW" altLang="en-US" sz="6600" dirty="0">
                <a:solidFill>
                  <a:srgbClr val="79888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好的讀經</a:t>
            </a:r>
            <a:r>
              <a:rPr lang="zh-TW" altLang="en-US" sz="6600" dirty="0" smtClean="0">
                <a:solidFill>
                  <a:srgbClr val="79888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班</a:t>
            </a:r>
            <a:endParaRPr lang="zh-CN" altLang="en-US" sz="6600" dirty="0">
              <a:solidFill>
                <a:srgbClr val="798883"/>
              </a:solidFill>
              <a:latin typeface="標楷體" pitchFamily="65" charset="-12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id="{B548DC9E-F797-42E9-AEE8-E25BE79DCE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54945" y="3295315"/>
            <a:ext cx="3823010" cy="3956235"/>
          </a:xfrm>
          <a:prstGeom prst="rect">
            <a:avLst/>
          </a:prstGeom>
        </p:spPr>
      </p:pic>
      <p:pic>
        <p:nvPicPr>
          <p:cNvPr id="19" name="PA_图片 12">
            <a:extLst>
              <a:ext uri="{FF2B5EF4-FFF2-40B4-BE49-F238E27FC236}">
                <a16:creationId xmlns:a16="http://schemas.microsoft.com/office/drawing/2014/main" id="{BA8F210F-76CE-4FD7-950D-B304502AA7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flipH="1" flipV="1">
            <a:off x="-74767" y="-8898"/>
            <a:ext cx="3823010" cy="3956235"/>
          </a:xfrm>
          <a:prstGeom prst="rect">
            <a:avLst/>
          </a:prstGeom>
        </p:spPr>
      </p:pic>
      <p:grpSp>
        <p:nvGrpSpPr>
          <p:cNvPr id="56" name="PA_组合 55">
            <a:extLst>
              <a:ext uri="{FF2B5EF4-FFF2-40B4-BE49-F238E27FC236}">
                <a16:creationId xmlns:a16="http://schemas.microsoft.com/office/drawing/2014/main" id="{2CC631DD-0582-4F7D-987C-1A61E36B4DC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22353" y="727131"/>
            <a:ext cx="3414047" cy="1938058"/>
            <a:chOff x="4996854" y="1096046"/>
            <a:chExt cx="2901983" cy="1647375"/>
          </a:xfrm>
        </p:grpSpPr>
        <p:sp>
          <p:nvSpPr>
            <p:cNvPr id="55" name="PA_椭圆 54">
              <a:extLst>
                <a:ext uri="{FF2B5EF4-FFF2-40B4-BE49-F238E27FC236}">
                  <a16:creationId xmlns:a16="http://schemas.microsoft.com/office/drawing/2014/main" id="{7841D9EF-094F-4019-A6D6-9823C03B37D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50409" y="1096046"/>
              <a:ext cx="1957933" cy="15134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52" name="PA_图片 9">
              <a:extLst>
                <a:ext uri="{FF2B5EF4-FFF2-40B4-BE49-F238E27FC236}">
                  <a16:creationId xmlns:a16="http://schemas.microsoft.com/office/drawing/2014/main" id="{9A369B48-C4AB-438C-81DF-9931AD3F8E1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096693" flipH="1">
              <a:off x="4996854" y="1533336"/>
              <a:ext cx="1342065" cy="1210085"/>
            </a:xfrm>
            <a:prstGeom prst="rect">
              <a:avLst/>
            </a:prstGeom>
          </p:spPr>
        </p:pic>
        <p:sp>
          <p:nvSpPr>
            <p:cNvPr id="53" name="矩形 259">
              <a:extLst>
                <a:ext uri="{FF2B5EF4-FFF2-40B4-BE49-F238E27FC236}">
                  <a16:creationId xmlns:a16="http://schemas.microsoft.com/office/drawing/2014/main" id="{5DCBC614-AC2B-4C8F-88F9-5DEF8F645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717" y="1171184"/>
              <a:ext cx="2304256" cy="52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zh-CN" altLang="en-US" sz="4000" dirty="0">
                <a:solidFill>
                  <a:srgbClr val="798883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4" name="PA_图片 9">
              <a:extLst>
                <a:ext uri="{FF2B5EF4-FFF2-40B4-BE49-F238E27FC236}">
                  <a16:creationId xmlns:a16="http://schemas.microsoft.com/office/drawing/2014/main" id="{372E3B34-138D-4A19-ADBF-2010F5B2623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1503307">
              <a:off x="6556772" y="1533336"/>
              <a:ext cx="1342065" cy="1210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8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63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86AFDDA-C77D-4A4C-B825-E91C1F5737F9}"/>
              </a:ext>
            </a:extLst>
          </p:cNvPr>
          <p:cNvGrpSpPr/>
          <p:nvPr/>
        </p:nvGrpSpPr>
        <p:grpSpPr>
          <a:xfrm>
            <a:off x="2968692" y="514173"/>
            <a:ext cx="6921367" cy="3788966"/>
            <a:chOff x="2968692" y="514173"/>
            <a:chExt cx="6921367" cy="3788966"/>
          </a:xfrm>
        </p:grpSpPr>
        <p:sp>
          <p:nvSpPr>
            <p:cNvPr id="9" name="PA_椭圆 3">
              <a:extLst>
                <a:ext uri="{FF2B5EF4-FFF2-40B4-BE49-F238E27FC236}">
                  <a16:creationId xmlns:a16="http://schemas.microsoft.com/office/drawing/2014/main" id="{1B86F158-0E90-488D-A554-F4A88982901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957032">
              <a:off x="4704466" y="674161"/>
              <a:ext cx="3456384" cy="345638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79888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10</a:t>
              </a:r>
            </a:p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16" name="PA_图片 9">
              <a:extLst>
                <a:ext uri="{FF2B5EF4-FFF2-40B4-BE49-F238E27FC236}">
                  <a16:creationId xmlns:a16="http://schemas.microsoft.com/office/drawing/2014/main" id="{CCB9617C-5EB0-490B-BF7D-313040BC751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rot="12053725" flipH="1">
              <a:off x="2968692" y="514173"/>
              <a:ext cx="3301580" cy="2976900"/>
            </a:xfrm>
            <a:prstGeom prst="rect">
              <a:avLst/>
            </a:prstGeom>
          </p:spPr>
        </p:pic>
        <p:pic>
          <p:nvPicPr>
            <p:cNvPr id="17" name="PA_图片 9">
              <a:extLst>
                <a:ext uri="{FF2B5EF4-FFF2-40B4-BE49-F238E27FC236}">
                  <a16:creationId xmlns:a16="http://schemas.microsoft.com/office/drawing/2014/main" id="{F40ED315-B478-4678-83B5-BEAD511591A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rot="12053725" flipV="1">
              <a:off x="6588479" y="1326239"/>
              <a:ext cx="3301580" cy="29769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7CB4859-676E-44C7-AECC-7355C161CF41}"/>
              </a:ext>
            </a:extLst>
          </p:cNvPr>
          <p:cNvSpPr txBox="1"/>
          <p:nvPr/>
        </p:nvSpPr>
        <p:spPr>
          <a:xfrm>
            <a:off x="6012462" y="913292"/>
            <a:ext cx="1015663" cy="3168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798883"/>
                </a:solidFill>
                <a:latin typeface="標楷體" pitchFamily="65" charset="-120"/>
                <a:ea typeface="標楷體" pitchFamily="65" charset="-120"/>
              </a:rPr>
              <a:t>第一部分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405039" y="465957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讀經基礎教學技巧</a:t>
            </a:r>
            <a:endParaRPr lang="zh-TW" altLang="en-US" sz="54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95" y="5992589"/>
            <a:ext cx="7985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9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F376C37-18CB-447A-803E-141CA0C85EC8}"/>
              </a:ext>
            </a:extLst>
          </p:cNvPr>
          <p:cNvGrpSpPr/>
          <p:nvPr/>
        </p:nvGrpSpPr>
        <p:grpSpPr>
          <a:xfrm>
            <a:off x="2353222" y="3401779"/>
            <a:ext cx="2210175" cy="3220245"/>
            <a:chOff x="3072556" y="3353473"/>
            <a:chExt cx="1555354" cy="2827765"/>
          </a:xfrm>
        </p:grpSpPr>
        <p:sp>
          <p:nvSpPr>
            <p:cNvPr id="46" name="MH_Other_1">
              <a:extLst>
                <a:ext uri="{FF2B5EF4-FFF2-40B4-BE49-F238E27FC236}">
                  <a16:creationId xmlns:a16="http://schemas.microsoft.com/office/drawing/2014/main" id="{A7E4F277-18B9-44A5-A957-755165E1391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72556" y="3353473"/>
              <a:ext cx="1555354" cy="2827765"/>
            </a:xfrm>
            <a:custGeom>
              <a:avLst/>
              <a:gdLst/>
              <a:ahLst/>
              <a:cxnLst/>
              <a:rect l="l" t="t" r="r" b="b"/>
              <a:pathLst>
                <a:path w="1584176" h="2880405">
                  <a:moveTo>
                    <a:pt x="0" y="0"/>
                  </a:moveTo>
                  <a:lnTo>
                    <a:pt x="1083296" y="0"/>
                  </a:lnTo>
                  <a:cubicBezTo>
                    <a:pt x="1359924" y="0"/>
                    <a:pt x="1584176" y="224252"/>
                    <a:pt x="1584176" y="500880"/>
                  </a:cubicBezTo>
                  <a:lnTo>
                    <a:pt x="1584176" y="2379525"/>
                  </a:lnTo>
                  <a:cubicBezTo>
                    <a:pt x="1584176" y="2656153"/>
                    <a:pt x="1359924" y="2880405"/>
                    <a:pt x="1083296" y="2880405"/>
                  </a:cubicBezTo>
                  <a:lnTo>
                    <a:pt x="0" y="28804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 kern="0" dirty="0">
                <a:solidFill>
                  <a:sysClr val="window" lastClr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MH_SubTitle_1">
              <a:extLst>
                <a:ext uri="{FF2B5EF4-FFF2-40B4-BE49-F238E27FC236}">
                  <a16:creationId xmlns:a16="http://schemas.microsoft.com/office/drawing/2014/main" id="{00810C75-925B-4A93-88BF-1ECAA823680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72556" y="3549356"/>
              <a:ext cx="1347750" cy="703174"/>
            </a:xfrm>
            <a:custGeom>
              <a:avLst/>
              <a:gdLst>
                <a:gd name="connsiteX0" fmla="*/ 0 w 1276695"/>
                <a:gd name="connsiteY0" fmla="*/ 0 h 667137"/>
                <a:gd name="connsiteX1" fmla="*/ 873034 w 1276695"/>
                <a:gd name="connsiteY1" fmla="*/ 0 h 667137"/>
                <a:gd name="connsiteX2" fmla="*/ 1276695 w 1276695"/>
                <a:gd name="connsiteY2" fmla="*/ 403662 h 667137"/>
                <a:gd name="connsiteX3" fmla="*/ 1276695 w 1276695"/>
                <a:gd name="connsiteY3" fmla="*/ 667137 h 667137"/>
                <a:gd name="connsiteX4" fmla="*/ 0 w 1276695"/>
                <a:gd name="connsiteY4" fmla="*/ 667137 h 66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667137">
                  <a:moveTo>
                    <a:pt x="0" y="0"/>
                  </a:moveTo>
                  <a:lnTo>
                    <a:pt x="873034" y="0"/>
                  </a:lnTo>
                  <a:cubicBezTo>
                    <a:pt x="1095969" y="0"/>
                    <a:pt x="1276695" y="180726"/>
                    <a:pt x="1276695" y="403662"/>
                  </a:cubicBezTo>
                  <a:lnTo>
                    <a:pt x="1276695" y="667137"/>
                  </a:lnTo>
                  <a:lnTo>
                    <a:pt x="0" y="667137"/>
                  </a:ln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</a:p>
          </p:txBody>
        </p:sp>
        <p:sp>
          <p:nvSpPr>
            <p:cNvPr id="64" name="MH_Text_1">
              <a:extLst>
                <a:ext uri="{FF2B5EF4-FFF2-40B4-BE49-F238E27FC236}">
                  <a16:creationId xmlns:a16="http://schemas.microsoft.com/office/drawing/2014/main" id="{6B39AA62-A949-40F9-8BC2-F9508ADC66B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72556" y="4249182"/>
              <a:ext cx="1347750" cy="1747890"/>
            </a:xfrm>
            <a:custGeom>
              <a:avLst/>
              <a:gdLst>
                <a:gd name="connsiteX0" fmla="*/ 0 w 1276695"/>
                <a:gd name="connsiteY0" fmla="*/ 0 h 1658793"/>
                <a:gd name="connsiteX1" fmla="*/ 1276695 w 1276695"/>
                <a:gd name="connsiteY1" fmla="*/ 0 h 1658793"/>
                <a:gd name="connsiteX2" fmla="*/ 1276695 w 1276695"/>
                <a:gd name="connsiteY2" fmla="*/ 1255132 h 1658793"/>
                <a:gd name="connsiteX3" fmla="*/ 873034 w 1276695"/>
                <a:gd name="connsiteY3" fmla="*/ 1658793 h 1658793"/>
                <a:gd name="connsiteX4" fmla="*/ 0 w 1276695"/>
                <a:gd name="connsiteY4" fmla="*/ 1658793 h 165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1658793">
                  <a:moveTo>
                    <a:pt x="0" y="0"/>
                  </a:moveTo>
                  <a:lnTo>
                    <a:pt x="1276695" y="0"/>
                  </a:lnTo>
                  <a:lnTo>
                    <a:pt x="1276695" y="1255132"/>
                  </a:lnTo>
                  <a:cubicBezTo>
                    <a:pt x="1276695" y="1478067"/>
                    <a:pt x="1095969" y="1658793"/>
                    <a:pt x="873034" y="1658793"/>
                  </a:cubicBezTo>
                  <a:lnTo>
                    <a:pt x="0" y="165879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TW" altLang="en-US" sz="28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男生讀完，女生讀</a:t>
              </a:r>
              <a:endPara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077" name="MH_Other_2">
            <a:extLst>
              <a:ext uri="{FF2B5EF4-FFF2-40B4-BE49-F238E27FC236}">
                <a16:creationId xmlns:a16="http://schemas.microsoft.com/office/drawing/2014/main" id="{E763789C-0349-48F4-B1CA-B20A986052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3072555" y="2871296"/>
            <a:ext cx="125566" cy="379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12D7903-4155-40FA-AD66-3B259E5046EA}"/>
              </a:ext>
            </a:extLst>
          </p:cNvPr>
          <p:cNvGrpSpPr/>
          <p:nvPr/>
        </p:nvGrpSpPr>
        <p:grpSpPr>
          <a:xfrm>
            <a:off x="6791724" y="1814860"/>
            <a:ext cx="2118504" cy="3567091"/>
            <a:chOff x="4821355" y="3342039"/>
            <a:chExt cx="1555354" cy="2827765"/>
          </a:xfrm>
        </p:grpSpPr>
        <p:sp>
          <p:nvSpPr>
            <p:cNvPr id="35" name="MH_Other_3">
              <a:extLst>
                <a:ext uri="{FF2B5EF4-FFF2-40B4-BE49-F238E27FC236}">
                  <a16:creationId xmlns:a16="http://schemas.microsoft.com/office/drawing/2014/main" id="{AF7F3446-48B8-46C5-9509-0508CC6C6F7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21355" y="3342039"/>
              <a:ext cx="1555354" cy="2827765"/>
            </a:xfrm>
            <a:custGeom>
              <a:avLst/>
              <a:gdLst/>
              <a:ahLst/>
              <a:cxnLst/>
              <a:rect l="l" t="t" r="r" b="b"/>
              <a:pathLst>
                <a:path w="1584176" h="2880405">
                  <a:moveTo>
                    <a:pt x="0" y="0"/>
                  </a:moveTo>
                  <a:lnTo>
                    <a:pt x="1083296" y="0"/>
                  </a:lnTo>
                  <a:cubicBezTo>
                    <a:pt x="1359924" y="0"/>
                    <a:pt x="1584176" y="224252"/>
                    <a:pt x="1584176" y="500880"/>
                  </a:cubicBezTo>
                  <a:lnTo>
                    <a:pt x="1584176" y="2379525"/>
                  </a:lnTo>
                  <a:cubicBezTo>
                    <a:pt x="1584176" y="2656153"/>
                    <a:pt x="1359924" y="2880405"/>
                    <a:pt x="1083296" y="2880405"/>
                  </a:cubicBezTo>
                  <a:lnTo>
                    <a:pt x="0" y="288040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 kern="0" dirty="0">
                <a:solidFill>
                  <a:sysClr val="window" lastClr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MH_SubTitle_2">
              <a:extLst>
                <a:ext uri="{FF2B5EF4-FFF2-40B4-BE49-F238E27FC236}">
                  <a16:creationId xmlns:a16="http://schemas.microsoft.com/office/drawing/2014/main" id="{549739B1-0731-4524-AFF4-5B01B9B8817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21355" y="3455105"/>
              <a:ext cx="1347750" cy="703174"/>
            </a:xfrm>
            <a:custGeom>
              <a:avLst/>
              <a:gdLst>
                <a:gd name="connsiteX0" fmla="*/ 0 w 1276695"/>
                <a:gd name="connsiteY0" fmla="*/ 0 h 667137"/>
                <a:gd name="connsiteX1" fmla="*/ 873034 w 1276695"/>
                <a:gd name="connsiteY1" fmla="*/ 0 h 667137"/>
                <a:gd name="connsiteX2" fmla="*/ 1276695 w 1276695"/>
                <a:gd name="connsiteY2" fmla="*/ 403662 h 667137"/>
                <a:gd name="connsiteX3" fmla="*/ 1276695 w 1276695"/>
                <a:gd name="connsiteY3" fmla="*/ 667137 h 667137"/>
                <a:gd name="connsiteX4" fmla="*/ 0 w 1276695"/>
                <a:gd name="connsiteY4" fmla="*/ 667137 h 66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667137">
                  <a:moveTo>
                    <a:pt x="0" y="0"/>
                  </a:moveTo>
                  <a:lnTo>
                    <a:pt x="873034" y="0"/>
                  </a:lnTo>
                  <a:cubicBezTo>
                    <a:pt x="1095969" y="0"/>
                    <a:pt x="1276695" y="180726"/>
                    <a:pt x="1276695" y="403662"/>
                  </a:cubicBezTo>
                  <a:lnTo>
                    <a:pt x="1276695" y="667137"/>
                  </a:lnTo>
                  <a:lnTo>
                    <a:pt x="0" y="667137"/>
                  </a:ln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</a:p>
          </p:txBody>
        </p:sp>
        <p:sp>
          <p:nvSpPr>
            <p:cNvPr id="37" name="MH_Text_2">
              <a:extLst>
                <a:ext uri="{FF2B5EF4-FFF2-40B4-BE49-F238E27FC236}">
                  <a16:creationId xmlns:a16="http://schemas.microsoft.com/office/drawing/2014/main" id="{40AAA6BF-DD73-410A-82C4-C9E7A16917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1355" y="4158279"/>
              <a:ext cx="1347750" cy="1749564"/>
            </a:xfrm>
            <a:custGeom>
              <a:avLst/>
              <a:gdLst>
                <a:gd name="connsiteX0" fmla="*/ 0 w 1276695"/>
                <a:gd name="connsiteY0" fmla="*/ 0 h 1658793"/>
                <a:gd name="connsiteX1" fmla="*/ 1276695 w 1276695"/>
                <a:gd name="connsiteY1" fmla="*/ 0 h 1658793"/>
                <a:gd name="connsiteX2" fmla="*/ 1276695 w 1276695"/>
                <a:gd name="connsiteY2" fmla="*/ 1255132 h 1658793"/>
                <a:gd name="connsiteX3" fmla="*/ 873034 w 1276695"/>
                <a:gd name="connsiteY3" fmla="*/ 1658793 h 1658793"/>
                <a:gd name="connsiteX4" fmla="*/ 0 w 1276695"/>
                <a:gd name="connsiteY4" fmla="*/ 1658793 h 165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1658793">
                  <a:moveTo>
                    <a:pt x="0" y="0"/>
                  </a:moveTo>
                  <a:lnTo>
                    <a:pt x="1276695" y="0"/>
                  </a:lnTo>
                  <a:lnTo>
                    <a:pt x="1276695" y="1255132"/>
                  </a:lnTo>
                  <a:cubicBezTo>
                    <a:pt x="1276695" y="1478067"/>
                    <a:pt x="1095969" y="1658793"/>
                    <a:pt x="873034" y="1658793"/>
                  </a:cubicBezTo>
                  <a:lnTo>
                    <a:pt x="0" y="165879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TW" altLang="en-US" sz="24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每次帶讀的範圍，盡量不要太長</a:t>
              </a:r>
              <a:endPara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081" name="MH_Other_4">
            <a:extLst>
              <a:ext uri="{FF2B5EF4-FFF2-40B4-BE49-F238E27FC236}">
                <a16:creationId xmlns:a16="http://schemas.microsoft.com/office/drawing/2014/main" id="{CD0E5C43-346E-471C-A70B-8B06211CC1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4867324" y="2519709"/>
            <a:ext cx="125566" cy="379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E56CDC2-0530-4FFF-9A8D-22FCB5759422}"/>
              </a:ext>
            </a:extLst>
          </p:cNvPr>
          <p:cNvGrpSpPr/>
          <p:nvPr/>
        </p:nvGrpSpPr>
        <p:grpSpPr>
          <a:xfrm>
            <a:off x="4572278" y="2291316"/>
            <a:ext cx="2210465" cy="3676912"/>
            <a:chOff x="6662093" y="2650298"/>
            <a:chExt cx="1555354" cy="2827765"/>
          </a:xfrm>
        </p:grpSpPr>
        <p:sp>
          <p:nvSpPr>
            <p:cNvPr id="39" name="MH_Other_5">
              <a:extLst>
                <a:ext uri="{FF2B5EF4-FFF2-40B4-BE49-F238E27FC236}">
                  <a16:creationId xmlns:a16="http://schemas.microsoft.com/office/drawing/2014/main" id="{C20408B4-7D5B-4582-85D3-A8E0E9F2242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62093" y="2650298"/>
              <a:ext cx="1555354" cy="2827765"/>
            </a:xfrm>
            <a:custGeom>
              <a:avLst/>
              <a:gdLst/>
              <a:ahLst/>
              <a:cxnLst/>
              <a:rect l="l" t="t" r="r" b="b"/>
              <a:pathLst>
                <a:path w="1584176" h="2880405">
                  <a:moveTo>
                    <a:pt x="0" y="0"/>
                  </a:moveTo>
                  <a:lnTo>
                    <a:pt x="1083296" y="0"/>
                  </a:lnTo>
                  <a:cubicBezTo>
                    <a:pt x="1359924" y="0"/>
                    <a:pt x="1584176" y="224252"/>
                    <a:pt x="1584176" y="500880"/>
                  </a:cubicBezTo>
                  <a:lnTo>
                    <a:pt x="1584176" y="2379525"/>
                  </a:lnTo>
                  <a:cubicBezTo>
                    <a:pt x="1584176" y="2656153"/>
                    <a:pt x="1359924" y="2880405"/>
                    <a:pt x="1083296" y="2880405"/>
                  </a:cubicBezTo>
                  <a:lnTo>
                    <a:pt x="0" y="28804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 kern="0" dirty="0">
                <a:solidFill>
                  <a:sysClr val="window" lastClr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MH_SubTitle_3">
              <a:extLst>
                <a:ext uri="{FF2B5EF4-FFF2-40B4-BE49-F238E27FC236}">
                  <a16:creationId xmlns:a16="http://schemas.microsoft.com/office/drawing/2014/main" id="{94A80104-30B9-472A-BCB8-D5A8E75C02C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62093" y="2846182"/>
              <a:ext cx="1347750" cy="703174"/>
            </a:xfrm>
            <a:custGeom>
              <a:avLst/>
              <a:gdLst>
                <a:gd name="connsiteX0" fmla="*/ 0 w 1276695"/>
                <a:gd name="connsiteY0" fmla="*/ 0 h 667137"/>
                <a:gd name="connsiteX1" fmla="*/ 873034 w 1276695"/>
                <a:gd name="connsiteY1" fmla="*/ 0 h 667137"/>
                <a:gd name="connsiteX2" fmla="*/ 1276695 w 1276695"/>
                <a:gd name="connsiteY2" fmla="*/ 403662 h 667137"/>
                <a:gd name="connsiteX3" fmla="*/ 1276695 w 1276695"/>
                <a:gd name="connsiteY3" fmla="*/ 667137 h 667137"/>
                <a:gd name="connsiteX4" fmla="*/ 0 w 1276695"/>
                <a:gd name="connsiteY4" fmla="*/ 667137 h 66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667137">
                  <a:moveTo>
                    <a:pt x="0" y="0"/>
                  </a:moveTo>
                  <a:lnTo>
                    <a:pt x="873034" y="0"/>
                  </a:lnTo>
                  <a:cubicBezTo>
                    <a:pt x="1095969" y="0"/>
                    <a:pt x="1276695" y="180726"/>
                    <a:pt x="1276695" y="403662"/>
                  </a:cubicBezTo>
                  <a:lnTo>
                    <a:pt x="1276695" y="667137"/>
                  </a:lnTo>
                  <a:lnTo>
                    <a:pt x="0" y="667137"/>
                  </a:ln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</a:p>
          </p:txBody>
        </p:sp>
        <p:sp>
          <p:nvSpPr>
            <p:cNvPr id="41" name="MH_Text_3">
              <a:extLst>
                <a:ext uri="{FF2B5EF4-FFF2-40B4-BE49-F238E27FC236}">
                  <a16:creationId xmlns:a16="http://schemas.microsoft.com/office/drawing/2014/main" id="{702641F6-AA1A-45C7-A52D-8D4016DEDE4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662093" y="3544334"/>
              <a:ext cx="1347750" cy="1749564"/>
            </a:xfrm>
            <a:custGeom>
              <a:avLst/>
              <a:gdLst>
                <a:gd name="connsiteX0" fmla="*/ 0 w 1276695"/>
                <a:gd name="connsiteY0" fmla="*/ 0 h 1658793"/>
                <a:gd name="connsiteX1" fmla="*/ 1276695 w 1276695"/>
                <a:gd name="connsiteY1" fmla="*/ 0 h 1658793"/>
                <a:gd name="connsiteX2" fmla="*/ 1276695 w 1276695"/>
                <a:gd name="connsiteY2" fmla="*/ 1255132 h 1658793"/>
                <a:gd name="connsiteX3" fmla="*/ 873034 w 1276695"/>
                <a:gd name="connsiteY3" fmla="*/ 1658793 h 1658793"/>
                <a:gd name="connsiteX4" fmla="*/ 0 w 1276695"/>
                <a:gd name="connsiteY4" fmla="*/ 1658793 h 165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1658793">
                  <a:moveTo>
                    <a:pt x="0" y="0"/>
                  </a:moveTo>
                  <a:lnTo>
                    <a:pt x="1276695" y="0"/>
                  </a:lnTo>
                  <a:lnTo>
                    <a:pt x="1276695" y="1255132"/>
                  </a:lnTo>
                  <a:cubicBezTo>
                    <a:pt x="1276695" y="1478067"/>
                    <a:pt x="1095969" y="1658793"/>
                    <a:pt x="873034" y="1658793"/>
                  </a:cubicBezTo>
                  <a:lnTo>
                    <a:pt x="0" y="165879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TW" altLang="en-US" sz="24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讓同學拿麥克風上台帶讀，增加其自信心</a:t>
              </a:r>
              <a:endPara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085" name="MH_Other_6">
            <a:extLst>
              <a:ext uri="{FF2B5EF4-FFF2-40B4-BE49-F238E27FC236}">
                <a16:creationId xmlns:a16="http://schemas.microsoft.com/office/drawing/2014/main" id="{256A7FC8-8874-4F9A-98D2-AC5E22FD9C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6662093" y="2166447"/>
            <a:ext cx="125566" cy="379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A428113-2707-4322-8D71-F378ECD3CD70}"/>
              </a:ext>
            </a:extLst>
          </p:cNvPr>
          <p:cNvGrpSpPr/>
          <p:nvPr/>
        </p:nvGrpSpPr>
        <p:grpSpPr>
          <a:xfrm>
            <a:off x="8910228" y="1001097"/>
            <a:ext cx="2160241" cy="3414671"/>
            <a:chOff x="8456862" y="2298711"/>
            <a:chExt cx="1555354" cy="2827765"/>
          </a:xfrm>
        </p:grpSpPr>
        <p:sp>
          <p:nvSpPr>
            <p:cNvPr id="43" name="MH_Other_7">
              <a:extLst>
                <a:ext uri="{FF2B5EF4-FFF2-40B4-BE49-F238E27FC236}">
                  <a16:creationId xmlns:a16="http://schemas.microsoft.com/office/drawing/2014/main" id="{F74F6F35-DB75-4070-873F-8F454D5E9A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56862" y="2298711"/>
              <a:ext cx="1555354" cy="2827765"/>
            </a:xfrm>
            <a:custGeom>
              <a:avLst/>
              <a:gdLst/>
              <a:ahLst/>
              <a:cxnLst/>
              <a:rect l="l" t="t" r="r" b="b"/>
              <a:pathLst>
                <a:path w="1584176" h="2880405">
                  <a:moveTo>
                    <a:pt x="0" y="0"/>
                  </a:moveTo>
                  <a:lnTo>
                    <a:pt x="1083296" y="0"/>
                  </a:lnTo>
                  <a:cubicBezTo>
                    <a:pt x="1359924" y="0"/>
                    <a:pt x="1584176" y="224252"/>
                    <a:pt x="1584176" y="500880"/>
                  </a:cubicBezTo>
                  <a:lnTo>
                    <a:pt x="1584176" y="2379525"/>
                  </a:lnTo>
                  <a:cubicBezTo>
                    <a:pt x="1584176" y="2656153"/>
                    <a:pt x="1359924" y="2880405"/>
                    <a:pt x="1083296" y="2880405"/>
                  </a:cubicBezTo>
                  <a:lnTo>
                    <a:pt x="0" y="288040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 kern="0" dirty="0">
                <a:solidFill>
                  <a:sysClr val="window" lastClr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MH_SubTitle_4">
              <a:extLst>
                <a:ext uri="{FF2B5EF4-FFF2-40B4-BE49-F238E27FC236}">
                  <a16:creationId xmlns:a16="http://schemas.microsoft.com/office/drawing/2014/main" id="{69964B38-1C56-43CC-8C34-F67977977C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56862" y="2494595"/>
              <a:ext cx="1347750" cy="703174"/>
            </a:xfrm>
            <a:custGeom>
              <a:avLst/>
              <a:gdLst>
                <a:gd name="connsiteX0" fmla="*/ 0 w 1276695"/>
                <a:gd name="connsiteY0" fmla="*/ 0 h 667137"/>
                <a:gd name="connsiteX1" fmla="*/ 873034 w 1276695"/>
                <a:gd name="connsiteY1" fmla="*/ 0 h 667137"/>
                <a:gd name="connsiteX2" fmla="*/ 1276695 w 1276695"/>
                <a:gd name="connsiteY2" fmla="*/ 403662 h 667137"/>
                <a:gd name="connsiteX3" fmla="*/ 1276695 w 1276695"/>
                <a:gd name="connsiteY3" fmla="*/ 667137 h 667137"/>
                <a:gd name="connsiteX4" fmla="*/ 0 w 1276695"/>
                <a:gd name="connsiteY4" fmla="*/ 667137 h 66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667137">
                  <a:moveTo>
                    <a:pt x="0" y="0"/>
                  </a:moveTo>
                  <a:lnTo>
                    <a:pt x="873034" y="0"/>
                  </a:lnTo>
                  <a:cubicBezTo>
                    <a:pt x="1095969" y="0"/>
                    <a:pt x="1276695" y="180726"/>
                    <a:pt x="1276695" y="403662"/>
                  </a:cubicBezTo>
                  <a:lnTo>
                    <a:pt x="1276695" y="667137"/>
                  </a:lnTo>
                  <a:lnTo>
                    <a:pt x="0" y="667137"/>
                  </a:ln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</a:p>
          </p:txBody>
        </p:sp>
        <p:sp>
          <p:nvSpPr>
            <p:cNvPr id="45" name="MH_Text_4">
              <a:extLst>
                <a:ext uri="{FF2B5EF4-FFF2-40B4-BE49-F238E27FC236}">
                  <a16:creationId xmlns:a16="http://schemas.microsoft.com/office/drawing/2014/main" id="{8FD82B1F-4A85-4773-9729-3351CD10E02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456862" y="3192747"/>
              <a:ext cx="1347750" cy="1749564"/>
            </a:xfrm>
            <a:custGeom>
              <a:avLst/>
              <a:gdLst>
                <a:gd name="connsiteX0" fmla="*/ 0 w 1276695"/>
                <a:gd name="connsiteY0" fmla="*/ 0 h 1658793"/>
                <a:gd name="connsiteX1" fmla="*/ 1276695 w 1276695"/>
                <a:gd name="connsiteY1" fmla="*/ 0 h 1658793"/>
                <a:gd name="connsiteX2" fmla="*/ 1276695 w 1276695"/>
                <a:gd name="connsiteY2" fmla="*/ 1255132 h 1658793"/>
                <a:gd name="connsiteX3" fmla="*/ 873034 w 1276695"/>
                <a:gd name="connsiteY3" fmla="*/ 1658793 h 1658793"/>
                <a:gd name="connsiteX4" fmla="*/ 0 w 1276695"/>
                <a:gd name="connsiteY4" fmla="*/ 1658793 h 165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695" h="1658793">
                  <a:moveTo>
                    <a:pt x="0" y="0"/>
                  </a:moveTo>
                  <a:lnTo>
                    <a:pt x="1276695" y="0"/>
                  </a:lnTo>
                  <a:lnTo>
                    <a:pt x="1276695" y="1255132"/>
                  </a:lnTo>
                  <a:cubicBezTo>
                    <a:pt x="1276695" y="1478067"/>
                    <a:pt x="1095969" y="1658793"/>
                    <a:pt x="873034" y="1658793"/>
                  </a:cubicBezTo>
                  <a:lnTo>
                    <a:pt x="0" y="165879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TW" altLang="en-US" sz="28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課堂上把範圍讀個</a:t>
              </a:r>
              <a:r>
                <a:rPr lang="en-US" altLang="zh-TW" sz="28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7-8</a:t>
              </a:r>
              <a:r>
                <a:rPr lang="zh-TW" altLang="en-US" sz="28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遍</a:t>
              </a:r>
              <a:endPara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089" name="MH_Other_8">
            <a:extLst>
              <a:ext uri="{FF2B5EF4-FFF2-40B4-BE49-F238E27FC236}">
                <a16:creationId xmlns:a16="http://schemas.microsoft.com/office/drawing/2014/main" id="{EDB14F10-A7D0-48C2-8AC2-F268F8F3F69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8456862" y="1814860"/>
            <a:ext cx="125566" cy="379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CDB5DA49-35BE-4358-B02B-2A45D3DBA61D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20" name="PA_组合 1">
              <a:extLst>
                <a:ext uri="{FF2B5EF4-FFF2-40B4-BE49-F238E27FC236}">
                  <a16:creationId xmlns:a16="http://schemas.microsoft.com/office/drawing/2014/main" id="{E9071AFA-3851-4117-9C48-E89297915400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22" name="PA_椭圆 3">
                <a:extLst>
                  <a:ext uri="{FF2B5EF4-FFF2-40B4-BE49-F238E27FC236}">
                    <a16:creationId xmlns:a16="http://schemas.microsoft.com/office/drawing/2014/main" id="{65B044CA-0AC3-4FAB-9258-887B53A6B67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23" name="PA_图片 9">
                <a:extLst>
                  <a:ext uri="{FF2B5EF4-FFF2-40B4-BE49-F238E27FC236}">
                    <a16:creationId xmlns:a16="http://schemas.microsoft.com/office/drawing/2014/main" id="{318D183D-3625-4E3B-B892-0A39697F2C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4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1ED4D43-7100-4D19-A15B-38662AE88E16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02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29" name="TextBox 40">
            <a:extLst>
              <a:ext uri="{FF2B5EF4-FFF2-40B4-BE49-F238E27FC236}">
                <a16:creationId xmlns:a16="http://schemas.microsoft.com/office/drawing/2014/main" id="{06331242-933E-4DE1-B249-8232D49A8446}"/>
              </a:ext>
            </a:extLst>
          </p:cNvPr>
          <p:cNvSpPr txBox="1"/>
          <p:nvPr/>
        </p:nvSpPr>
        <p:spPr>
          <a:xfrm>
            <a:off x="1513087" y="419224"/>
            <a:ext cx="2762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spc="225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Lato Black" charset="0"/>
              </a:rPr>
              <a:t>基礎技巧</a:t>
            </a:r>
            <a:endParaRPr lang="en-US" sz="4800" spc="225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Lato Black" charset="0"/>
            </a:endParaRPr>
          </a:p>
        </p:txBody>
      </p:sp>
      <p:pic>
        <p:nvPicPr>
          <p:cNvPr id="1026" name="Picture 2">
            <a:hlinkClick r:id="rId25" action="ppaction://hlinkfile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10" y="2052345"/>
            <a:ext cx="7985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C5E3AAC-E66F-486E-863D-C51A88467635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10" name="PA_组合 1">
              <a:extLst>
                <a:ext uri="{FF2B5EF4-FFF2-40B4-BE49-F238E27FC236}">
                  <a16:creationId xmlns:a16="http://schemas.microsoft.com/office/drawing/2014/main" id="{AE80D295-A05B-4EB2-83F4-53EF1C74BC81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13" name="PA_椭圆 3">
                <a:extLst>
                  <a:ext uri="{FF2B5EF4-FFF2-40B4-BE49-F238E27FC236}">
                    <a16:creationId xmlns:a16="http://schemas.microsoft.com/office/drawing/2014/main" id="{D675689C-F989-4D27-AB7A-861F64CE7467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14" name="PA_图片 9">
                <a:extLst>
                  <a:ext uri="{FF2B5EF4-FFF2-40B4-BE49-F238E27FC236}">
                    <a16:creationId xmlns:a16="http://schemas.microsoft.com/office/drawing/2014/main" id="{B940E7BE-A729-498D-8879-DB556D114FB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DB3C246-534D-4255-BFD4-44D007E10BB9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01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15" name="TextBox 40">
            <a:extLst>
              <a:ext uri="{FF2B5EF4-FFF2-40B4-BE49-F238E27FC236}">
                <a16:creationId xmlns:a16="http://schemas.microsoft.com/office/drawing/2014/main" id="{06331242-933E-4DE1-B249-8232D49A8446}"/>
              </a:ext>
            </a:extLst>
          </p:cNvPr>
          <p:cNvSpPr txBox="1"/>
          <p:nvPr/>
        </p:nvSpPr>
        <p:spPr>
          <a:xfrm>
            <a:off x="1676847" y="394311"/>
            <a:ext cx="6821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spc="225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Lato Black" charset="0"/>
              </a:rPr>
              <a:t>基礎技巧</a:t>
            </a:r>
            <a:r>
              <a:rPr lang="en-US" altLang="zh-TW" sz="3600" spc="225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Lato Black" charset="0"/>
              </a:rPr>
              <a:t>~</a:t>
            </a:r>
            <a:r>
              <a:rPr lang="zh-TW" altLang="en-US" sz="3600" spc="225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Lato Black" charset="0"/>
              </a:rPr>
              <a:t>老師帶讀需具</a:t>
            </a:r>
            <a:r>
              <a:rPr lang="zh-TW" altLang="en-US" sz="3600" spc="225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Lato Black" charset="0"/>
                <a:hlinkClick r:id="rId8" action="ppaction://hlinkfile"/>
              </a:rPr>
              <a:t>韻律</a:t>
            </a:r>
            <a:r>
              <a:rPr lang="zh-TW" altLang="en-US" sz="3600" spc="225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Lato Black" charset="0"/>
              </a:rPr>
              <a:t>感</a:t>
            </a:r>
            <a:endParaRPr lang="en-US" sz="3600" spc="225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Lato Black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44799" y="1528093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76847" y="1270454"/>
            <a:ext cx="103691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兒童讀經朗誦教學教師備課流程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一、自讀原文數次。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二、閱讀經文註釋，明白意旨、文義。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三、反覆聆聽「朗誦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MP3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注意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停頓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」並畫朗誦符號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注意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快慢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」並將「慢」（２拍）畫朗誦符號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注意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輕重音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」的變化，記在大腦中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注意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情感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的變化，此時要將文義融入於聆聽之中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並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將「停頓、快慢、輕重」表現出來，可以自己錄音聽看看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4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91" y="0"/>
            <a:ext cx="5904656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44800" y="578995"/>
            <a:ext cx="10153127" cy="6349698"/>
            <a:chOff x="1600710" y="1458758"/>
            <a:chExt cx="3822775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710" y="2359899"/>
              <a:ext cx="2330568" cy="618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搭配手勢</a:t>
              </a:r>
              <a:r>
                <a:rPr lang="en-GB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 </a:t>
              </a:r>
              <a:endParaRPr lang="en-GB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64546" y="2478964"/>
              <a:ext cx="264206" cy="35268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28752" y="3412206"/>
              <a:ext cx="3059174" cy="437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唸到哪一個字，拍手（大腿、臉頰、與隔壁同學擊掌）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一下</a:t>
              </a:r>
              <a:endPara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28752" y="4314672"/>
              <a:ext cx="2896502" cy="799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讀完後，找找老師指定的字共出現幾次，再用拍手回應</a:t>
              </a:r>
              <a:endParaRPr lang="en-US" altLang="zh-TW" sz="2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20000"/>
                </a:lnSpc>
              </a:pPr>
              <a:endParaRPr lang="en-GB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90493" y="5123461"/>
              <a:ext cx="2330568" cy="769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3200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指令簡短、清楚</a:t>
              </a:r>
              <a:endParaRPr lang="en-US" altLang="zh-TW" sz="32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55D08C53-96DA-4554-B68B-932C55E338DA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67" name="PA_组合 1">
              <a:extLst>
                <a:ext uri="{FF2B5EF4-FFF2-40B4-BE49-F238E27FC236}">
                  <a16:creationId xmlns:a16="http://schemas.microsoft.com/office/drawing/2014/main" id="{FF9E6CEE-5DBB-44B4-8AAD-46812D743CE4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70" name="PA_椭圆 3">
                <a:extLst>
                  <a:ext uri="{FF2B5EF4-FFF2-40B4-BE49-F238E27FC236}">
                    <a16:creationId xmlns:a16="http://schemas.microsoft.com/office/drawing/2014/main" id="{B8D363A1-218A-41C0-B5E4-767946FE8CF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71" name="PA_图片 9">
                <a:extLst>
                  <a:ext uri="{FF2B5EF4-FFF2-40B4-BE49-F238E27FC236}">
                    <a16:creationId xmlns:a16="http://schemas.microsoft.com/office/drawing/2014/main" id="{9BDDEC1C-2ACA-4D85-854F-862EC57C7DD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FB306D6C-2DC2-4D79-94E8-9B873F400AAC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03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129675" y="430593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spc="225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Lato Black" charset="0"/>
              </a:rPr>
              <a:t>基礎技巧</a:t>
            </a:r>
            <a:endParaRPr lang="en-US" altLang="zh-TW" sz="4800" spc="225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Lato Black" charset="0"/>
            </a:endParaRPr>
          </a:p>
        </p:txBody>
      </p:sp>
      <p:pic>
        <p:nvPicPr>
          <p:cNvPr id="2050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63" y="4011613"/>
            <a:ext cx="7985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986AFDDA-C77D-4A4C-B825-E91C1F5737F9}"/>
              </a:ext>
            </a:extLst>
          </p:cNvPr>
          <p:cNvGrpSpPr/>
          <p:nvPr/>
        </p:nvGrpSpPr>
        <p:grpSpPr>
          <a:xfrm>
            <a:off x="2968692" y="514173"/>
            <a:ext cx="6921367" cy="3788966"/>
            <a:chOff x="2968692" y="514173"/>
            <a:chExt cx="6921367" cy="3788966"/>
          </a:xfrm>
        </p:grpSpPr>
        <p:sp>
          <p:nvSpPr>
            <p:cNvPr id="3" name="PA_椭圆 3">
              <a:extLst>
                <a:ext uri="{FF2B5EF4-FFF2-40B4-BE49-F238E27FC236}">
                  <a16:creationId xmlns:a16="http://schemas.microsoft.com/office/drawing/2014/main" id="{1B86F158-0E90-488D-A554-F4A88982901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1957032">
              <a:off x="4704466" y="674161"/>
              <a:ext cx="3456384" cy="345638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79888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10</a:t>
              </a:r>
            </a:p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4" name="PA_图片 9">
              <a:extLst>
                <a:ext uri="{FF2B5EF4-FFF2-40B4-BE49-F238E27FC236}">
                  <a16:creationId xmlns:a16="http://schemas.microsoft.com/office/drawing/2014/main" id="{CCB9617C-5EB0-490B-BF7D-313040BC751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2053725" flipH="1">
              <a:off x="2968692" y="514173"/>
              <a:ext cx="3301580" cy="2976900"/>
            </a:xfrm>
            <a:prstGeom prst="rect">
              <a:avLst/>
            </a:prstGeom>
          </p:spPr>
        </p:pic>
        <p:pic>
          <p:nvPicPr>
            <p:cNvPr id="5" name="PA_图片 9">
              <a:extLst>
                <a:ext uri="{FF2B5EF4-FFF2-40B4-BE49-F238E27FC236}">
                  <a16:creationId xmlns:a16="http://schemas.microsoft.com/office/drawing/2014/main" id="{F40ED315-B478-4678-83B5-BEAD511591A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2053725" flipV="1">
              <a:off x="6588479" y="1326239"/>
              <a:ext cx="3301580" cy="2976900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5970993" y="1096045"/>
            <a:ext cx="923330" cy="273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第二部分</a:t>
            </a:r>
            <a:endParaRPr lang="zh-TW" altLang="en-US" sz="4800" dirty="0">
              <a:solidFill>
                <a:schemeClr val="accent4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44999" y="4696445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進階教學技巧</a:t>
            </a:r>
          </a:p>
        </p:txBody>
      </p:sp>
    </p:spTree>
    <p:extLst>
      <p:ext uri="{BB962C8B-B14F-4D97-AF65-F5344CB8AC3E}">
        <p14:creationId xmlns:p14="http://schemas.microsoft.com/office/powerpoint/2010/main" val="22379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871CF42E-C7B0-48F5-8F37-E050BA52C51A}"/>
              </a:ext>
            </a:extLst>
          </p:cNvPr>
          <p:cNvGrpSpPr/>
          <p:nvPr/>
        </p:nvGrpSpPr>
        <p:grpSpPr>
          <a:xfrm>
            <a:off x="10741" y="87933"/>
            <a:ext cx="1455314" cy="1096045"/>
            <a:chOff x="10741" y="87933"/>
            <a:chExt cx="1455314" cy="1096045"/>
          </a:xfrm>
        </p:grpSpPr>
        <p:grpSp>
          <p:nvGrpSpPr>
            <p:cNvPr id="20" name="PA_组合 1">
              <a:extLst>
                <a:ext uri="{FF2B5EF4-FFF2-40B4-BE49-F238E27FC236}">
                  <a16:creationId xmlns:a16="http://schemas.microsoft.com/office/drawing/2014/main" id="{56E11EB7-023C-45BB-914B-685F952E9FE0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10741" y="87933"/>
              <a:ext cx="1455314" cy="1096045"/>
              <a:chOff x="432583" y="1725220"/>
              <a:chExt cx="5121667" cy="3857298"/>
            </a:xfrm>
          </p:grpSpPr>
          <p:sp>
            <p:nvSpPr>
              <p:cNvPr id="22" name="PA_椭圆 3">
                <a:extLst>
                  <a:ext uri="{FF2B5EF4-FFF2-40B4-BE49-F238E27FC236}">
                    <a16:creationId xmlns:a16="http://schemas.microsoft.com/office/drawing/2014/main" id="{085DBF79-EF5A-4603-8CC1-C938050670D9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2097866" y="1725220"/>
                <a:ext cx="3456384" cy="34563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79888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pic>
            <p:nvPicPr>
              <p:cNvPr id="23" name="PA_图片 9">
                <a:extLst>
                  <a:ext uri="{FF2B5EF4-FFF2-40B4-BE49-F238E27FC236}">
                    <a16:creationId xmlns:a16="http://schemas.microsoft.com/office/drawing/2014/main" id="{09C0B798-6558-49A5-946D-766D2781A0A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 rot="10096693" flipH="1">
                <a:off x="432583" y="2605618"/>
                <a:ext cx="3301580" cy="2976900"/>
              </a:xfrm>
              <a:prstGeom prst="rect">
                <a:avLst/>
              </a:prstGeom>
            </p:spPr>
          </p:pic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78693C4-8C77-4ACC-AA87-33FFF510BAD2}"/>
                </a:ext>
              </a:extLst>
            </p:cNvPr>
            <p:cNvSpPr txBox="1"/>
            <p:nvPr/>
          </p:nvSpPr>
          <p:spPr>
            <a:xfrm>
              <a:off x="637676" y="286608"/>
              <a:ext cx="82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798883"/>
                  </a:solidFill>
                  <a:latin typeface="印品黑体" panose="00000500000000000000" pitchFamily="2" charset="-122"/>
                </a:rPr>
                <a:t>01</a:t>
              </a:r>
              <a:endParaRPr lang="zh-CN" altLang="en-US" sz="3200" dirty="0">
                <a:solidFill>
                  <a:srgbClr val="798883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892871" y="761037"/>
            <a:ext cx="55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進階教學技巧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找寶藏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948423" y="1816125"/>
            <a:ext cx="96490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找出老師指定的句子，並往下接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句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賓果遊戲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結實累累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龍捲風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grpSp>
        <p:nvGrpSpPr>
          <p:cNvPr id="46" name="组合 3">
            <a:extLst>
              <a:ext uri="{FF2B5EF4-FFF2-40B4-BE49-F238E27FC236}">
                <a16:creationId xmlns:a16="http://schemas.microsoft.com/office/drawing/2014/main" id="{A8189D43-3806-45D0-B187-769C20EA0CED}"/>
              </a:ext>
            </a:extLst>
          </p:cNvPr>
          <p:cNvGrpSpPr/>
          <p:nvPr/>
        </p:nvGrpSpPr>
        <p:grpSpPr>
          <a:xfrm>
            <a:off x="3765079" y="5471938"/>
            <a:ext cx="1629021" cy="1645762"/>
            <a:chOff x="6933431" y="2133353"/>
            <a:chExt cx="1629021" cy="1645762"/>
          </a:xfrm>
        </p:grpSpPr>
        <p:sp>
          <p:nvSpPr>
            <p:cNvPr id="47" name="MH_SubTitle_2">
              <a:extLst>
                <a:ext uri="{FF2B5EF4-FFF2-40B4-BE49-F238E27FC236}">
                  <a16:creationId xmlns:a16="http://schemas.microsoft.com/office/drawing/2014/main" id="{A90521CF-4F5F-488A-9042-CDAB8F7AC09C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933431" y="2133353"/>
              <a:ext cx="1629021" cy="1645762"/>
            </a:xfrm>
            <a:custGeom>
              <a:avLst/>
              <a:gdLst>
                <a:gd name="T0" fmla="*/ 3 w 589"/>
                <a:gd name="T1" fmla="*/ 266 h 595"/>
                <a:gd name="T2" fmla="*/ 143 w 589"/>
                <a:gd name="T3" fmla="*/ 190 h 595"/>
                <a:gd name="T4" fmla="*/ 219 w 589"/>
                <a:gd name="T5" fmla="*/ 29 h 595"/>
                <a:gd name="T6" fmla="*/ 228 w 589"/>
                <a:gd name="T7" fmla="*/ 7 h 595"/>
                <a:gd name="T8" fmla="*/ 249 w 589"/>
                <a:gd name="T9" fmla="*/ 1 h 595"/>
                <a:gd name="T10" fmla="*/ 254 w 589"/>
                <a:gd name="T11" fmla="*/ 0 h 595"/>
                <a:gd name="T12" fmla="*/ 259 w 589"/>
                <a:gd name="T13" fmla="*/ 0 h 595"/>
                <a:gd name="T14" fmla="*/ 264 w 589"/>
                <a:gd name="T15" fmla="*/ 1 h 595"/>
                <a:gd name="T16" fmla="*/ 269 w 589"/>
                <a:gd name="T17" fmla="*/ 3 h 595"/>
                <a:gd name="T18" fmla="*/ 274 w 589"/>
                <a:gd name="T19" fmla="*/ 5 h 595"/>
                <a:gd name="T20" fmla="*/ 278 w 589"/>
                <a:gd name="T21" fmla="*/ 8 h 595"/>
                <a:gd name="T22" fmla="*/ 284 w 589"/>
                <a:gd name="T23" fmla="*/ 13 h 595"/>
                <a:gd name="T24" fmla="*/ 417 w 589"/>
                <a:gd name="T25" fmla="*/ 130 h 595"/>
                <a:gd name="T26" fmla="*/ 582 w 589"/>
                <a:gd name="T27" fmla="*/ 150 h 595"/>
                <a:gd name="T28" fmla="*/ 517 w 589"/>
                <a:gd name="T29" fmla="*/ 303 h 595"/>
                <a:gd name="T30" fmla="*/ 552 w 589"/>
                <a:gd name="T31" fmla="*/ 477 h 595"/>
                <a:gd name="T32" fmla="*/ 553 w 589"/>
                <a:gd name="T33" fmla="*/ 483 h 595"/>
                <a:gd name="T34" fmla="*/ 554 w 589"/>
                <a:gd name="T35" fmla="*/ 488 h 595"/>
                <a:gd name="T36" fmla="*/ 554 w 589"/>
                <a:gd name="T37" fmla="*/ 493 h 595"/>
                <a:gd name="T38" fmla="*/ 553 w 589"/>
                <a:gd name="T39" fmla="*/ 499 h 595"/>
                <a:gd name="T40" fmla="*/ 551 w 589"/>
                <a:gd name="T41" fmla="*/ 503 h 595"/>
                <a:gd name="T42" fmla="*/ 549 w 589"/>
                <a:gd name="T43" fmla="*/ 508 h 595"/>
                <a:gd name="T44" fmla="*/ 546 w 589"/>
                <a:gd name="T45" fmla="*/ 512 h 595"/>
                <a:gd name="T46" fmla="*/ 542 w 589"/>
                <a:gd name="T47" fmla="*/ 517 h 595"/>
                <a:gd name="T48" fmla="*/ 538 w 589"/>
                <a:gd name="T49" fmla="*/ 520 h 595"/>
                <a:gd name="T50" fmla="*/ 534 w 589"/>
                <a:gd name="T51" fmla="*/ 522 h 595"/>
                <a:gd name="T52" fmla="*/ 529 w 589"/>
                <a:gd name="T53" fmla="*/ 524 h 595"/>
                <a:gd name="T54" fmla="*/ 524 w 589"/>
                <a:gd name="T55" fmla="*/ 525 h 595"/>
                <a:gd name="T56" fmla="*/ 513 w 589"/>
                <a:gd name="T57" fmla="*/ 527 h 595"/>
                <a:gd name="T58" fmla="*/ 506 w 589"/>
                <a:gd name="T59" fmla="*/ 526 h 595"/>
                <a:gd name="T60" fmla="*/ 328 w 589"/>
                <a:gd name="T61" fmla="*/ 511 h 595"/>
                <a:gd name="T62" fmla="*/ 193 w 589"/>
                <a:gd name="T63" fmla="*/ 594 h 595"/>
                <a:gd name="T64" fmla="*/ 170 w 589"/>
                <a:gd name="T65" fmla="*/ 577 h 595"/>
                <a:gd name="T66" fmla="*/ 157 w 589"/>
                <a:gd name="T67" fmla="*/ 493 h 595"/>
                <a:gd name="T68" fmla="*/ 142 w 589"/>
                <a:gd name="T69" fmla="*/ 405 h 595"/>
                <a:gd name="T70" fmla="*/ 72 w 589"/>
                <a:gd name="T71" fmla="*/ 347 h 595"/>
                <a:gd name="T72" fmla="*/ 7 w 589"/>
                <a:gd name="T73" fmla="*/ 2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595">
                  <a:moveTo>
                    <a:pt x="7" y="294"/>
                  </a:moveTo>
                  <a:cubicBezTo>
                    <a:pt x="2" y="285"/>
                    <a:pt x="0" y="275"/>
                    <a:pt x="3" y="266"/>
                  </a:cubicBezTo>
                  <a:cubicBezTo>
                    <a:pt x="6" y="259"/>
                    <a:pt x="11" y="249"/>
                    <a:pt x="26" y="242"/>
                  </a:cubicBezTo>
                  <a:cubicBezTo>
                    <a:pt x="64" y="224"/>
                    <a:pt x="104" y="206"/>
                    <a:pt x="143" y="190"/>
                  </a:cubicBezTo>
                  <a:cubicBezTo>
                    <a:pt x="156" y="185"/>
                    <a:pt x="172" y="166"/>
                    <a:pt x="176" y="152"/>
                  </a:cubicBezTo>
                  <a:cubicBezTo>
                    <a:pt x="189" y="112"/>
                    <a:pt x="202" y="72"/>
                    <a:pt x="219" y="29"/>
                  </a:cubicBezTo>
                  <a:cubicBezTo>
                    <a:pt x="221" y="22"/>
                    <a:pt x="225" y="17"/>
                    <a:pt x="229" y="12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8" y="1"/>
                    <a:pt x="249" y="1"/>
                  </a:cubicBezTo>
                  <a:cubicBezTo>
                    <a:pt x="249" y="1"/>
                    <a:pt x="250" y="1"/>
                    <a:pt x="252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8" y="0"/>
                    <a:pt x="258" y="0"/>
                    <a:pt x="259" y="0"/>
                  </a:cubicBezTo>
                  <a:cubicBezTo>
                    <a:pt x="260" y="1"/>
                    <a:pt x="261" y="1"/>
                    <a:pt x="262" y="1"/>
                  </a:cubicBezTo>
                  <a:cubicBezTo>
                    <a:pt x="263" y="1"/>
                    <a:pt x="263" y="1"/>
                    <a:pt x="264" y="1"/>
                  </a:cubicBezTo>
                  <a:cubicBezTo>
                    <a:pt x="265" y="2"/>
                    <a:pt x="266" y="2"/>
                    <a:pt x="267" y="2"/>
                  </a:cubicBezTo>
                  <a:cubicBezTo>
                    <a:pt x="268" y="2"/>
                    <a:pt x="268" y="3"/>
                    <a:pt x="269" y="3"/>
                  </a:cubicBezTo>
                  <a:cubicBezTo>
                    <a:pt x="270" y="3"/>
                    <a:pt x="271" y="4"/>
                    <a:pt x="272" y="4"/>
                  </a:cubicBezTo>
                  <a:cubicBezTo>
                    <a:pt x="273" y="4"/>
                    <a:pt x="273" y="5"/>
                    <a:pt x="274" y="5"/>
                  </a:cubicBezTo>
                  <a:cubicBezTo>
                    <a:pt x="275" y="6"/>
                    <a:pt x="276" y="6"/>
                    <a:pt x="276" y="7"/>
                  </a:cubicBezTo>
                  <a:cubicBezTo>
                    <a:pt x="277" y="7"/>
                    <a:pt x="278" y="8"/>
                    <a:pt x="278" y="8"/>
                  </a:cubicBezTo>
                  <a:cubicBezTo>
                    <a:pt x="279" y="9"/>
                    <a:pt x="280" y="9"/>
                    <a:pt x="280" y="10"/>
                  </a:cubicBezTo>
                  <a:cubicBezTo>
                    <a:pt x="282" y="11"/>
                    <a:pt x="283" y="12"/>
                    <a:pt x="284" y="13"/>
                  </a:cubicBezTo>
                  <a:cubicBezTo>
                    <a:pt x="309" y="39"/>
                    <a:pt x="338" y="71"/>
                    <a:pt x="370" y="109"/>
                  </a:cubicBezTo>
                  <a:cubicBezTo>
                    <a:pt x="380" y="120"/>
                    <a:pt x="402" y="130"/>
                    <a:pt x="417" y="130"/>
                  </a:cubicBezTo>
                  <a:cubicBezTo>
                    <a:pt x="465" y="129"/>
                    <a:pt x="511" y="129"/>
                    <a:pt x="548" y="131"/>
                  </a:cubicBezTo>
                  <a:cubicBezTo>
                    <a:pt x="563" y="132"/>
                    <a:pt x="576" y="139"/>
                    <a:pt x="582" y="150"/>
                  </a:cubicBezTo>
                  <a:cubicBezTo>
                    <a:pt x="589" y="162"/>
                    <a:pt x="589" y="176"/>
                    <a:pt x="582" y="189"/>
                  </a:cubicBezTo>
                  <a:cubicBezTo>
                    <a:pt x="565" y="223"/>
                    <a:pt x="543" y="262"/>
                    <a:pt x="517" y="303"/>
                  </a:cubicBezTo>
                  <a:cubicBezTo>
                    <a:pt x="510" y="316"/>
                    <a:pt x="507" y="341"/>
                    <a:pt x="512" y="354"/>
                  </a:cubicBezTo>
                  <a:cubicBezTo>
                    <a:pt x="529" y="401"/>
                    <a:pt x="542" y="442"/>
                    <a:pt x="552" y="477"/>
                  </a:cubicBezTo>
                  <a:cubicBezTo>
                    <a:pt x="552" y="479"/>
                    <a:pt x="553" y="480"/>
                    <a:pt x="553" y="482"/>
                  </a:cubicBezTo>
                  <a:cubicBezTo>
                    <a:pt x="553" y="482"/>
                    <a:pt x="553" y="483"/>
                    <a:pt x="553" y="483"/>
                  </a:cubicBezTo>
                  <a:cubicBezTo>
                    <a:pt x="553" y="484"/>
                    <a:pt x="554" y="485"/>
                    <a:pt x="554" y="486"/>
                  </a:cubicBezTo>
                  <a:cubicBezTo>
                    <a:pt x="554" y="487"/>
                    <a:pt x="554" y="487"/>
                    <a:pt x="554" y="488"/>
                  </a:cubicBezTo>
                  <a:cubicBezTo>
                    <a:pt x="554" y="489"/>
                    <a:pt x="554" y="490"/>
                    <a:pt x="554" y="491"/>
                  </a:cubicBezTo>
                  <a:cubicBezTo>
                    <a:pt x="554" y="492"/>
                    <a:pt x="554" y="492"/>
                    <a:pt x="554" y="493"/>
                  </a:cubicBezTo>
                  <a:cubicBezTo>
                    <a:pt x="553" y="494"/>
                    <a:pt x="553" y="496"/>
                    <a:pt x="553" y="497"/>
                  </a:cubicBezTo>
                  <a:cubicBezTo>
                    <a:pt x="553" y="498"/>
                    <a:pt x="553" y="498"/>
                    <a:pt x="553" y="499"/>
                  </a:cubicBezTo>
                  <a:cubicBezTo>
                    <a:pt x="552" y="500"/>
                    <a:pt x="552" y="501"/>
                    <a:pt x="552" y="502"/>
                  </a:cubicBezTo>
                  <a:cubicBezTo>
                    <a:pt x="551" y="502"/>
                    <a:pt x="551" y="503"/>
                    <a:pt x="551" y="503"/>
                  </a:cubicBezTo>
                  <a:cubicBezTo>
                    <a:pt x="551" y="505"/>
                    <a:pt x="550" y="505"/>
                    <a:pt x="550" y="506"/>
                  </a:cubicBezTo>
                  <a:cubicBezTo>
                    <a:pt x="549" y="507"/>
                    <a:pt x="549" y="507"/>
                    <a:pt x="549" y="508"/>
                  </a:cubicBezTo>
                  <a:cubicBezTo>
                    <a:pt x="548" y="509"/>
                    <a:pt x="548" y="510"/>
                    <a:pt x="547" y="511"/>
                  </a:cubicBezTo>
                  <a:cubicBezTo>
                    <a:pt x="547" y="511"/>
                    <a:pt x="547" y="512"/>
                    <a:pt x="546" y="512"/>
                  </a:cubicBezTo>
                  <a:cubicBezTo>
                    <a:pt x="545" y="513"/>
                    <a:pt x="544" y="514"/>
                    <a:pt x="543" y="516"/>
                  </a:cubicBezTo>
                  <a:cubicBezTo>
                    <a:pt x="543" y="516"/>
                    <a:pt x="542" y="516"/>
                    <a:pt x="542" y="517"/>
                  </a:cubicBezTo>
                  <a:cubicBezTo>
                    <a:pt x="541" y="517"/>
                    <a:pt x="540" y="518"/>
                    <a:pt x="539" y="519"/>
                  </a:cubicBezTo>
                  <a:cubicBezTo>
                    <a:pt x="539" y="519"/>
                    <a:pt x="539" y="519"/>
                    <a:pt x="538" y="520"/>
                  </a:cubicBezTo>
                  <a:cubicBezTo>
                    <a:pt x="537" y="520"/>
                    <a:pt x="536" y="521"/>
                    <a:pt x="535" y="521"/>
                  </a:cubicBezTo>
                  <a:cubicBezTo>
                    <a:pt x="535" y="522"/>
                    <a:pt x="534" y="522"/>
                    <a:pt x="534" y="522"/>
                  </a:cubicBezTo>
                  <a:cubicBezTo>
                    <a:pt x="533" y="523"/>
                    <a:pt x="531" y="523"/>
                    <a:pt x="530" y="524"/>
                  </a:cubicBezTo>
                  <a:cubicBezTo>
                    <a:pt x="530" y="524"/>
                    <a:pt x="529" y="524"/>
                    <a:pt x="529" y="524"/>
                  </a:cubicBezTo>
                  <a:cubicBezTo>
                    <a:pt x="528" y="524"/>
                    <a:pt x="527" y="525"/>
                    <a:pt x="526" y="525"/>
                  </a:cubicBezTo>
                  <a:cubicBezTo>
                    <a:pt x="525" y="525"/>
                    <a:pt x="525" y="525"/>
                    <a:pt x="524" y="525"/>
                  </a:cubicBezTo>
                  <a:cubicBezTo>
                    <a:pt x="524" y="526"/>
                    <a:pt x="523" y="526"/>
                    <a:pt x="522" y="526"/>
                  </a:cubicBezTo>
                  <a:cubicBezTo>
                    <a:pt x="513" y="527"/>
                    <a:pt x="513" y="527"/>
                    <a:pt x="513" y="527"/>
                  </a:cubicBezTo>
                  <a:cubicBezTo>
                    <a:pt x="512" y="526"/>
                    <a:pt x="512" y="526"/>
                    <a:pt x="512" y="526"/>
                  </a:cubicBezTo>
                  <a:cubicBezTo>
                    <a:pt x="510" y="526"/>
                    <a:pt x="508" y="526"/>
                    <a:pt x="506" y="526"/>
                  </a:cubicBezTo>
                  <a:cubicBezTo>
                    <a:pt x="460" y="518"/>
                    <a:pt x="418" y="510"/>
                    <a:pt x="378" y="501"/>
                  </a:cubicBezTo>
                  <a:cubicBezTo>
                    <a:pt x="363" y="497"/>
                    <a:pt x="339" y="502"/>
                    <a:pt x="328" y="511"/>
                  </a:cubicBezTo>
                  <a:cubicBezTo>
                    <a:pt x="294" y="536"/>
                    <a:pt x="259" y="562"/>
                    <a:pt x="224" y="586"/>
                  </a:cubicBezTo>
                  <a:cubicBezTo>
                    <a:pt x="212" y="595"/>
                    <a:pt x="200" y="595"/>
                    <a:pt x="193" y="594"/>
                  </a:cubicBezTo>
                  <a:cubicBezTo>
                    <a:pt x="183" y="592"/>
                    <a:pt x="175" y="586"/>
                    <a:pt x="170" y="577"/>
                  </a:cubicBezTo>
                  <a:cubicBezTo>
                    <a:pt x="170" y="577"/>
                    <a:pt x="170" y="577"/>
                    <a:pt x="170" y="577"/>
                  </a:cubicBezTo>
                  <a:cubicBezTo>
                    <a:pt x="167" y="571"/>
                    <a:pt x="165" y="564"/>
                    <a:pt x="164" y="556"/>
                  </a:cubicBezTo>
                  <a:cubicBezTo>
                    <a:pt x="162" y="535"/>
                    <a:pt x="160" y="515"/>
                    <a:pt x="157" y="493"/>
                  </a:cubicBezTo>
                  <a:cubicBezTo>
                    <a:pt x="155" y="473"/>
                    <a:pt x="153" y="451"/>
                    <a:pt x="150" y="428"/>
                  </a:cubicBezTo>
                  <a:cubicBezTo>
                    <a:pt x="150" y="422"/>
                    <a:pt x="146" y="413"/>
                    <a:pt x="142" y="405"/>
                  </a:cubicBezTo>
                  <a:cubicBezTo>
                    <a:pt x="137" y="396"/>
                    <a:pt x="131" y="389"/>
                    <a:pt x="125" y="385"/>
                  </a:cubicBezTo>
                  <a:cubicBezTo>
                    <a:pt x="107" y="372"/>
                    <a:pt x="89" y="359"/>
                    <a:pt x="72" y="347"/>
                  </a:cubicBezTo>
                  <a:cubicBezTo>
                    <a:pt x="55" y="334"/>
                    <a:pt x="38" y="322"/>
                    <a:pt x="22" y="310"/>
                  </a:cubicBezTo>
                  <a:cubicBezTo>
                    <a:pt x="15" y="305"/>
                    <a:pt x="10" y="300"/>
                    <a:pt x="7" y="294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rgbClr val="FFFFFF"/>
              </a:solidFill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/>
          </p:spPr>
          <p:txBody>
            <a:bodyPr lIns="189833" tIns="303733" anchor="ctr" anchorCtr="1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MH_Other_5">
              <a:extLst>
                <a:ext uri="{FF2B5EF4-FFF2-40B4-BE49-F238E27FC236}">
                  <a16:creationId xmlns:a16="http://schemas.microsoft.com/office/drawing/2014/main" id="{AA5E8DD6-D0D5-4C44-BB2F-0553BC223B7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733711" y="2560280"/>
              <a:ext cx="231043" cy="217649"/>
            </a:xfrm>
            <a:custGeom>
              <a:avLst/>
              <a:gdLst>
                <a:gd name="T0" fmla="*/ 71870 w 227595"/>
                <a:gd name="T1" fmla="*/ 21922 h 214064"/>
                <a:gd name="T2" fmla="*/ 120362 w 227595"/>
                <a:gd name="T3" fmla="*/ 71258 h 214064"/>
                <a:gd name="T4" fmla="*/ 120362 w 227595"/>
                <a:gd name="T5" fmla="*/ 137556 h 214064"/>
                <a:gd name="T6" fmla="*/ 89299 w 227595"/>
                <a:gd name="T7" fmla="*/ 137556 h 214064"/>
                <a:gd name="T8" fmla="*/ 89299 w 227595"/>
                <a:gd name="T9" fmla="*/ 88989 h 214064"/>
                <a:gd name="T10" fmla="*/ 55961 w 227595"/>
                <a:gd name="T11" fmla="*/ 88989 h 214064"/>
                <a:gd name="T12" fmla="*/ 55961 w 227595"/>
                <a:gd name="T13" fmla="*/ 137556 h 214064"/>
                <a:gd name="T14" fmla="*/ 23380 w 227595"/>
                <a:gd name="T15" fmla="*/ 137556 h 214064"/>
                <a:gd name="T16" fmla="*/ 23380 w 227595"/>
                <a:gd name="T17" fmla="*/ 71258 h 214064"/>
                <a:gd name="T18" fmla="*/ 72521 w 227595"/>
                <a:gd name="T19" fmla="*/ 0 h 214064"/>
                <a:gd name="T20" fmla="*/ 77067 w 227595"/>
                <a:gd name="T21" fmla="*/ 1308 h 214064"/>
                <a:gd name="T22" fmla="*/ 141145 w 227595"/>
                <a:gd name="T23" fmla="*/ 65795 h 214064"/>
                <a:gd name="T24" fmla="*/ 141145 w 227595"/>
                <a:gd name="T25" fmla="*/ 76252 h 214064"/>
                <a:gd name="T26" fmla="*/ 137680 w 227595"/>
                <a:gd name="T27" fmla="*/ 79738 h 214064"/>
                <a:gd name="T28" fmla="*/ 132485 w 227595"/>
                <a:gd name="T29" fmla="*/ 76252 h 214064"/>
                <a:gd name="T30" fmla="*/ 71870 w 227595"/>
                <a:gd name="T31" fmla="*/ 16993 h 214064"/>
                <a:gd name="T32" fmla="*/ 12990 w 227595"/>
                <a:gd name="T33" fmla="*/ 76252 h 214064"/>
                <a:gd name="T34" fmla="*/ 2598 w 227595"/>
                <a:gd name="T35" fmla="*/ 76252 h 214064"/>
                <a:gd name="T36" fmla="*/ 2598 w 227595"/>
                <a:gd name="T37" fmla="*/ 65795 h 214064"/>
                <a:gd name="T38" fmla="*/ 66675 w 227595"/>
                <a:gd name="T39" fmla="*/ 1308 h 214064"/>
                <a:gd name="T40" fmla="*/ 72521 w 227595"/>
                <a:gd name="T41" fmla="*/ 0 h 2140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7595" h="214064">
                  <a:moveTo>
                    <a:pt x="113798" y="34113"/>
                  </a:moveTo>
                  <a:lnTo>
                    <a:pt x="190577" y="110892"/>
                  </a:lnTo>
                  <a:lnTo>
                    <a:pt x="190577" y="214064"/>
                  </a:lnTo>
                  <a:lnTo>
                    <a:pt x="141391" y="214064"/>
                  </a:lnTo>
                  <a:lnTo>
                    <a:pt x="141391" y="138485"/>
                  </a:lnTo>
                  <a:lnTo>
                    <a:pt x="88605" y="138485"/>
                  </a:lnTo>
                  <a:lnTo>
                    <a:pt x="88605" y="214064"/>
                  </a:lnTo>
                  <a:lnTo>
                    <a:pt x="37019" y="214064"/>
                  </a:lnTo>
                  <a:lnTo>
                    <a:pt x="37019" y="110892"/>
                  </a:lnTo>
                  <a:lnTo>
                    <a:pt x="113798" y="34113"/>
                  </a:lnTo>
                  <a:close/>
                  <a:moveTo>
                    <a:pt x="114826" y="0"/>
                  </a:moveTo>
                  <a:cubicBezTo>
                    <a:pt x="117911" y="0"/>
                    <a:pt x="120653" y="678"/>
                    <a:pt x="122024" y="2034"/>
                  </a:cubicBezTo>
                  <a:cubicBezTo>
                    <a:pt x="223482" y="102390"/>
                    <a:pt x="223482" y="102390"/>
                    <a:pt x="223482" y="102390"/>
                  </a:cubicBezTo>
                  <a:cubicBezTo>
                    <a:pt x="228966" y="107814"/>
                    <a:pt x="228966" y="115951"/>
                    <a:pt x="223482" y="118664"/>
                  </a:cubicBezTo>
                  <a:cubicBezTo>
                    <a:pt x="223482" y="121376"/>
                    <a:pt x="220740" y="124088"/>
                    <a:pt x="217998" y="124088"/>
                  </a:cubicBezTo>
                  <a:cubicBezTo>
                    <a:pt x="212514" y="124088"/>
                    <a:pt x="209771" y="121376"/>
                    <a:pt x="209771" y="118664"/>
                  </a:cubicBezTo>
                  <a:cubicBezTo>
                    <a:pt x="113798" y="26445"/>
                    <a:pt x="113798" y="26445"/>
                    <a:pt x="113798" y="26445"/>
                  </a:cubicBezTo>
                  <a:cubicBezTo>
                    <a:pt x="20566" y="118664"/>
                    <a:pt x="20566" y="118664"/>
                    <a:pt x="20566" y="118664"/>
                  </a:cubicBezTo>
                  <a:cubicBezTo>
                    <a:pt x="15082" y="124088"/>
                    <a:pt x="9598" y="124088"/>
                    <a:pt x="4113" y="118664"/>
                  </a:cubicBezTo>
                  <a:cubicBezTo>
                    <a:pt x="-1371" y="115951"/>
                    <a:pt x="-1371" y="107814"/>
                    <a:pt x="4113" y="102390"/>
                  </a:cubicBezTo>
                  <a:cubicBezTo>
                    <a:pt x="105571" y="2034"/>
                    <a:pt x="105571" y="2034"/>
                    <a:pt x="105571" y="2034"/>
                  </a:cubicBezTo>
                  <a:cubicBezTo>
                    <a:pt x="108314" y="678"/>
                    <a:pt x="111741" y="0"/>
                    <a:pt x="11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9" name="组合 4">
            <a:extLst>
              <a:ext uri="{FF2B5EF4-FFF2-40B4-BE49-F238E27FC236}">
                <a16:creationId xmlns:a16="http://schemas.microsoft.com/office/drawing/2014/main" id="{4F5C52D3-CF50-462B-BC56-B79DA727D374}"/>
              </a:ext>
            </a:extLst>
          </p:cNvPr>
          <p:cNvGrpSpPr/>
          <p:nvPr/>
        </p:nvGrpSpPr>
        <p:grpSpPr>
          <a:xfrm>
            <a:off x="6747502" y="4461776"/>
            <a:ext cx="1234003" cy="1230555"/>
            <a:chOff x="6946825" y="3874547"/>
            <a:chExt cx="1627346" cy="1645762"/>
          </a:xfrm>
        </p:grpSpPr>
        <p:sp>
          <p:nvSpPr>
            <p:cNvPr id="50" name="MH_SubTitle_3">
              <a:extLst>
                <a:ext uri="{FF2B5EF4-FFF2-40B4-BE49-F238E27FC236}">
                  <a16:creationId xmlns:a16="http://schemas.microsoft.com/office/drawing/2014/main" id="{85A23BA6-3562-4EAF-95F9-1FFB539BB3B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946825" y="3874547"/>
              <a:ext cx="1627346" cy="1645762"/>
            </a:xfrm>
            <a:custGeom>
              <a:avLst/>
              <a:gdLst>
                <a:gd name="T0" fmla="*/ 192 w 588"/>
                <a:gd name="T1" fmla="*/ 2 h 595"/>
                <a:gd name="T2" fmla="*/ 327 w 588"/>
                <a:gd name="T3" fmla="*/ 85 h 595"/>
                <a:gd name="T4" fmla="*/ 505 w 588"/>
                <a:gd name="T5" fmla="*/ 70 h 595"/>
                <a:gd name="T6" fmla="*/ 529 w 588"/>
                <a:gd name="T7" fmla="*/ 67 h 595"/>
                <a:gd name="T8" fmla="*/ 544 w 588"/>
                <a:gd name="T9" fmla="*/ 82 h 595"/>
                <a:gd name="T10" fmla="*/ 547 w 588"/>
                <a:gd name="T11" fmla="*/ 86 h 595"/>
                <a:gd name="T12" fmla="*/ 549 w 588"/>
                <a:gd name="T13" fmla="*/ 90 h 595"/>
                <a:gd name="T14" fmla="*/ 551 w 588"/>
                <a:gd name="T15" fmla="*/ 95 h 595"/>
                <a:gd name="T16" fmla="*/ 552 w 588"/>
                <a:gd name="T17" fmla="*/ 101 h 595"/>
                <a:gd name="T18" fmla="*/ 553 w 588"/>
                <a:gd name="T19" fmla="*/ 106 h 595"/>
                <a:gd name="T20" fmla="*/ 552 w 588"/>
                <a:gd name="T21" fmla="*/ 111 h 595"/>
                <a:gd name="T22" fmla="*/ 551 w 588"/>
                <a:gd name="T23" fmla="*/ 118 h 595"/>
                <a:gd name="T24" fmla="*/ 516 w 588"/>
                <a:gd name="T25" fmla="*/ 292 h 595"/>
                <a:gd name="T26" fmla="*/ 581 w 588"/>
                <a:gd name="T27" fmla="*/ 445 h 595"/>
                <a:gd name="T28" fmla="*/ 416 w 588"/>
                <a:gd name="T29" fmla="*/ 466 h 595"/>
                <a:gd name="T30" fmla="*/ 283 w 588"/>
                <a:gd name="T31" fmla="*/ 583 h 595"/>
                <a:gd name="T32" fmla="*/ 279 w 588"/>
                <a:gd name="T33" fmla="*/ 587 h 595"/>
                <a:gd name="T34" fmla="*/ 275 w 588"/>
                <a:gd name="T35" fmla="*/ 589 h 595"/>
                <a:gd name="T36" fmla="*/ 271 w 588"/>
                <a:gd name="T37" fmla="*/ 592 h 595"/>
                <a:gd name="T38" fmla="*/ 265 w 588"/>
                <a:gd name="T39" fmla="*/ 594 h 595"/>
                <a:gd name="T40" fmla="*/ 260 w 588"/>
                <a:gd name="T41" fmla="*/ 595 h 595"/>
                <a:gd name="T42" fmla="*/ 255 w 588"/>
                <a:gd name="T43" fmla="*/ 595 h 595"/>
                <a:gd name="T44" fmla="*/ 250 w 588"/>
                <a:gd name="T45" fmla="*/ 595 h 595"/>
                <a:gd name="T46" fmla="*/ 244 w 588"/>
                <a:gd name="T47" fmla="*/ 594 h 595"/>
                <a:gd name="T48" fmla="*/ 239 w 588"/>
                <a:gd name="T49" fmla="*/ 592 h 595"/>
                <a:gd name="T50" fmla="*/ 235 w 588"/>
                <a:gd name="T51" fmla="*/ 589 h 595"/>
                <a:gd name="T52" fmla="*/ 231 w 588"/>
                <a:gd name="T53" fmla="*/ 586 h 595"/>
                <a:gd name="T54" fmla="*/ 227 w 588"/>
                <a:gd name="T55" fmla="*/ 583 h 595"/>
                <a:gd name="T56" fmla="*/ 220 w 588"/>
                <a:gd name="T57" fmla="*/ 574 h 595"/>
                <a:gd name="T58" fmla="*/ 218 w 588"/>
                <a:gd name="T59" fmla="*/ 567 h 595"/>
                <a:gd name="T60" fmla="*/ 142 w 588"/>
                <a:gd name="T61" fmla="*/ 406 h 595"/>
                <a:gd name="T62" fmla="*/ 2 w 588"/>
                <a:gd name="T63" fmla="*/ 330 h 595"/>
                <a:gd name="T64" fmla="*/ 6 w 588"/>
                <a:gd name="T65" fmla="*/ 302 h 595"/>
                <a:gd name="T66" fmla="*/ 72 w 588"/>
                <a:gd name="T67" fmla="*/ 249 h 595"/>
                <a:gd name="T68" fmla="*/ 141 w 588"/>
                <a:gd name="T69" fmla="*/ 191 h 595"/>
                <a:gd name="T70" fmla="*/ 156 w 588"/>
                <a:gd name="T71" fmla="*/ 102 h 595"/>
                <a:gd name="T72" fmla="*/ 169 w 588"/>
                <a:gd name="T73" fmla="*/ 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169" y="19"/>
                  </a:moveTo>
                  <a:cubicBezTo>
                    <a:pt x="174" y="10"/>
                    <a:pt x="182" y="4"/>
                    <a:pt x="192" y="2"/>
                  </a:cubicBezTo>
                  <a:cubicBezTo>
                    <a:pt x="199" y="0"/>
                    <a:pt x="211" y="0"/>
                    <a:pt x="223" y="9"/>
                  </a:cubicBezTo>
                  <a:cubicBezTo>
                    <a:pt x="259" y="34"/>
                    <a:pt x="293" y="59"/>
                    <a:pt x="327" y="85"/>
                  </a:cubicBezTo>
                  <a:cubicBezTo>
                    <a:pt x="338" y="93"/>
                    <a:pt x="362" y="98"/>
                    <a:pt x="377" y="95"/>
                  </a:cubicBezTo>
                  <a:cubicBezTo>
                    <a:pt x="417" y="86"/>
                    <a:pt x="459" y="77"/>
                    <a:pt x="505" y="70"/>
                  </a:cubicBezTo>
                  <a:cubicBezTo>
                    <a:pt x="512" y="69"/>
                    <a:pt x="518" y="69"/>
                    <a:pt x="524" y="70"/>
                  </a:cubicBezTo>
                  <a:cubicBezTo>
                    <a:pt x="529" y="67"/>
                    <a:pt x="529" y="67"/>
                    <a:pt x="529" y="67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43" y="81"/>
                    <a:pt x="543" y="81"/>
                    <a:pt x="544" y="82"/>
                  </a:cubicBezTo>
                  <a:cubicBezTo>
                    <a:pt x="544" y="82"/>
                    <a:pt x="545" y="83"/>
                    <a:pt x="546" y="84"/>
                  </a:cubicBezTo>
                  <a:cubicBezTo>
                    <a:pt x="546" y="85"/>
                    <a:pt x="546" y="85"/>
                    <a:pt x="547" y="86"/>
                  </a:cubicBezTo>
                  <a:cubicBezTo>
                    <a:pt x="547" y="87"/>
                    <a:pt x="548" y="88"/>
                    <a:pt x="548" y="89"/>
                  </a:cubicBezTo>
                  <a:cubicBezTo>
                    <a:pt x="549" y="89"/>
                    <a:pt x="549" y="90"/>
                    <a:pt x="549" y="90"/>
                  </a:cubicBezTo>
                  <a:cubicBezTo>
                    <a:pt x="550" y="91"/>
                    <a:pt x="550" y="92"/>
                    <a:pt x="551" y="93"/>
                  </a:cubicBezTo>
                  <a:cubicBezTo>
                    <a:pt x="551" y="94"/>
                    <a:pt x="551" y="95"/>
                    <a:pt x="551" y="95"/>
                  </a:cubicBezTo>
                  <a:cubicBezTo>
                    <a:pt x="552" y="96"/>
                    <a:pt x="552" y="97"/>
                    <a:pt x="552" y="98"/>
                  </a:cubicBezTo>
                  <a:cubicBezTo>
                    <a:pt x="552" y="99"/>
                    <a:pt x="552" y="100"/>
                    <a:pt x="552" y="101"/>
                  </a:cubicBezTo>
                  <a:cubicBezTo>
                    <a:pt x="553" y="102"/>
                    <a:pt x="553" y="103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7"/>
                    <a:pt x="553" y="108"/>
                    <a:pt x="553" y="109"/>
                  </a:cubicBezTo>
                  <a:cubicBezTo>
                    <a:pt x="553" y="109"/>
                    <a:pt x="553" y="110"/>
                    <a:pt x="552" y="111"/>
                  </a:cubicBezTo>
                  <a:cubicBezTo>
                    <a:pt x="552" y="112"/>
                    <a:pt x="552" y="113"/>
                    <a:pt x="552" y="114"/>
                  </a:cubicBezTo>
                  <a:cubicBezTo>
                    <a:pt x="552" y="115"/>
                    <a:pt x="552" y="117"/>
                    <a:pt x="551" y="118"/>
                  </a:cubicBezTo>
                  <a:cubicBezTo>
                    <a:pt x="541" y="153"/>
                    <a:pt x="528" y="195"/>
                    <a:pt x="511" y="241"/>
                  </a:cubicBezTo>
                  <a:cubicBezTo>
                    <a:pt x="506" y="255"/>
                    <a:pt x="509" y="280"/>
                    <a:pt x="516" y="292"/>
                  </a:cubicBezTo>
                  <a:cubicBezTo>
                    <a:pt x="542" y="333"/>
                    <a:pt x="564" y="373"/>
                    <a:pt x="581" y="406"/>
                  </a:cubicBezTo>
                  <a:cubicBezTo>
                    <a:pt x="588" y="420"/>
                    <a:pt x="588" y="434"/>
                    <a:pt x="581" y="445"/>
                  </a:cubicBezTo>
                  <a:cubicBezTo>
                    <a:pt x="575" y="456"/>
                    <a:pt x="562" y="463"/>
                    <a:pt x="548" y="464"/>
                  </a:cubicBezTo>
                  <a:cubicBezTo>
                    <a:pt x="510" y="467"/>
                    <a:pt x="464" y="467"/>
                    <a:pt x="416" y="466"/>
                  </a:cubicBezTo>
                  <a:cubicBezTo>
                    <a:pt x="402" y="465"/>
                    <a:pt x="379" y="475"/>
                    <a:pt x="370" y="486"/>
                  </a:cubicBezTo>
                  <a:cubicBezTo>
                    <a:pt x="337" y="524"/>
                    <a:pt x="308" y="557"/>
                    <a:pt x="283" y="583"/>
                  </a:cubicBezTo>
                  <a:cubicBezTo>
                    <a:pt x="282" y="584"/>
                    <a:pt x="281" y="585"/>
                    <a:pt x="280" y="586"/>
                  </a:cubicBezTo>
                  <a:cubicBezTo>
                    <a:pt x="279" y="586"/>
                    <a:pt x="279" y="586"/>
                    <a:pt x="279" y="587"/>
                  </a:cubicBezTo>
                  <a:cubicBezTo>
                    <a:pt x="278" y="587"/>
                    <a:pt x="277" y="588"/>
                    <a:pt x="276" y="589"/>
                  </a:cubicBezTo>
                  <a:cubicBezTo>
                    <a:pt x="276" y="589"/>
                    <a:pt x="275" y="589"/>
                    <a:pt x="275" y="589"/>
                  </a:cubicBezTo>
                  <a:cubicBezTo>
                    <a:pt x="274" y="590"/>
                    <a:pt x="273" y="591"/>
                    <a:pt x="272" y="591"/>
                  </a:cubicBezTo>
                  <a:cubicBezTo>
                    <a:pt x="271" y="591"/>
                    <a:pt x="271" y="591"/>
                    <a:pt x="271" y="592"/>
                  </a:cubicBezTo>
                  <a:cubicBezTo>
                    <a:pt x="269" y="592"/>
                    <a:pt x="268" y="593"/>
                    <a:pt x="266" y="594"/>
                  </a:cubicBezTo>
                  <a:cubicBezTo>
                    <a:pt x="266" y="594"/>
                    <a:pt x="265" y="594"/>
                    <a:pt x="265" y="594"/>
                  </a:cubicBezTo>
                  <a:cubicBezTo>
                    <a:pt x="264" y="594"/>
                    <a:pt x="263" y="594"/>
                    <a:pt x="262" y="595"/>
                  </a:cubicBezTo>
                  <a:cubicBezTo>
                    <a:pt x="261" y="595"/>
                    <a:pt x="260" y="595"/>
                    <a:pt x="260" y="595"/>
                  </a:cubicBezTo>
                  <a:cubicBezTo>
                    <a:pt x="259" y="595"/>
                    <a:pt x="258" y="595"/>
                    <a:pt x="257" y="595"/>
                  </a:cubicBezTo>
                  <a:cubicBezTo>
                    <a:pt x="256" y="595"/>
                    <a:pt x="255" y="595"/>
                    <a:pt x="255" y="595"/>
                  </a:cubicBezTo>
                  <a:cubicBezTo>
                    <a:pt x="254" y="595"/>
                    <a:pt x="253" y="595"/>
                    <a:pt x="251" y="595"/>
                  </a:cubicBezTo>
                  <a:cubicBezTo>
                    <a:pt x="251" y="595"/>
                    <a:pt x="251" y="595"/>
                    <a:pt x="250" y="595"/>
                  </a:cubicBezTo>
                  <a:cubicBezTo>
                    <a:pt x="248" y="595"/>
                    <a:pt x="247" y="595"/>
                    <a:pt x="245" y="594"/>
                  </a:cubicBezTo>
                  <a:cubicBezTo>
                    <a:pt x="245" y="594"/>
                    <a:pt x="244" y="594"/>
                    <a:pt x="244" y="594"/>
                  </a:cubicBezTo>
                  <a:cubicBezTo>
                    <a:pt x="243" y="593"/>
                    <a:pt x="242" y="593"/>
                    <a:pt x="241" y="592"/>
                  </a:cubicBezTo>
                  <a:cubicBezTo>
                    <a:pt x="240" y="592"/>
                    <a:pt x="240" y="592"/>
                    <a:pt x="239" y="592"/>
                  </a:cubicBezTo>
                  <a:cubicBezTo>
                    <a:pt x="238" y="591"/>
                    <a:pt x="237" y="591"/>
                    <a:pt x="237" y="590"/>
                  </a:cubicBezTo>
                  <a:cubicBezTo>
                    <a:pt x="236" y="590"/>
                    <a:pt x="236" y="590"/>
                    <a:pt x="235" y="589"/>
                  </a:cubicBezTo>
                  <a:cubicBezTo>
                    <a:pt x="234" y="589"/>
                    <a:pt x="233" y="588"/>
                    <a:pt x="232" y="587"/>
                  </a:cubicBezTo>
                  <a:cubicBezTo>
                    <a:pt x="231" y="587"/>
                    <a:pt x="231" y="586"/>
                    <a:pt x="231" y="586"/>
                  </a:cubicBezTo>
                  <a:cubicBezTo>
                    <a:pt x="230" y="585"/>
                    <a:pt x="229" y="585"/>
                    <a:pt x="228" y="584"/>
                  </a:cubicBezTo>
                  <a:cubicBezTo>
                    <a:pt x="228" y="583"/>
                    <a:pt x="228" y="583"/>
                    <a:pt x="227" y="583"/>
                  </a:cubicBezTo>
                  <a:cubicBezTo>
                    <a:pt x="227" y="582"/>
                    <a:pt x="227" y="582"/>
                    <a:pt x="226" y="581"/>
                  </a:cubicBezTo>
                  <a:cubicBezTo>
                    <a:pt x="220" y="574"/>
                    <a:pt x="220" y="574"/>
                    <a:pt x="220" y="574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20" y="571"/>
                    <a:pt x="219" y="569"/>
                    <a:pt x="218" y="567"/>
                  </a:cubicBezTo>
                  <a:cubicBezTo>
                    <a:pt x="202" y="524"/>
                    <a:pt x="188" y="483"/>
                    <a:pt x="175" y="443"/>
                  </a:cubicBezTo>
                  <a:cubicBezTo>
                    <a:pt x="171" y="429"/>
                    <a:pt x="155" y="411"/>
                    <a:pt x="142" y="406"/>
                  </a:cubicBezTo>
                  <a:cubicBezTo>
                    <a:pt x="103" y="389"/>
                    <a:pt x="63" y="372"/>
                    <a:pt x="25" y="354"/>
                  </a:cubicBezTo>
                  <a:cubicBezTo>
                    <a:pt x="10" y="347"/>
                    <a:pt x="5" y="337"/>
                    <a:pt x="2" y="330"/>
                  </a:cubicBezTo>
                  <a:cubicBezTo>
                    <a:pt x="0" y="321"/>
                    <a:pt x="1" y="311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9" y="296"/>
                    <a:pt x="14" y="290"/>
                    <a:pt x="21" y="286"/>
                  </a:cubicBezTo>
                  <a:cubicBezTo>
                    <a:pt x="38" y="274"/>
                    <a:pt x="54" y="262"/>
                    <a:pt x="72" y="249"/>
                  </a:cubicBezTo>
                  <a:cubicBezTo>
                    <a:pt x="89" y="236"/>
                    <a:pt x="106" y="224"/>
                    <a:pt x="124" y="210"/>
                  </a:cubicBezTo>
                  <a:cubicBezTo>
                    <a:pt x="130" y="207"/>
                    <a:pt x="136" y="199"/>
                    <a:pt x="141" y="191"/>
                  </a:cubicBezTo>
                  <a:cubicBezTo>
                    <a:pt x="145" y="183"/>
                    <a:pt x="149" y="174"/>
                    <a:pt x="149" y="167"/>
                  </a:cubicBezTo>
                  <a:cubicBezTo>
                    <a:pt x="152" y="145"/>
                    <a:pt x="154" y="123"/>
                    <a:pt x="156" y="102"/>
                  </a:cubicBezTo>
                  <a:cubicBezTo>
                    <a:pt x="159" y="81"/>
                    <a:pt x="161" y="60"/>
                    <a:pt x="163" y="40"/>
                  </a:cubicBezTo>
                  <a:cubicBezTo>
                    <a:pt x="164" y="32"/>
                    <a:pt x="166" y="25"/>
                    <a:pt x="169" y="19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rgbClr val="FFFFFF"/>
              </a:solidFill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/>
          </p:spPr>
          <p:txBody>
            <a:bodyPr lIns="113900" tIns="303733" anchor="ctr" anchorCtr="1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MH_Other_2">
              <a:extLst>
                <a:ext uri="{FF2B5EF4-FFF2-40B4-BE49-F238E27FC236}">
                  <a16:creationId xmlns:a16="http://schemas.microsoft.com/office/drawing/2014/main" id="{D877CB21-58B3-42F5-BDB5-D4065F3A774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710272" y="4289754"/>
              <a:ext cx="279596" cy="246110"/>
            </a:xfrm>
            <a:custGeom>
              <a:avLst/>
              <a:gdLst>
                <a:gd name="T0" fmla="*/ 2147483646 w 101"/>
                <a:gd name="T1" fmla="*/ 2147483646 h 89"/>
                <a:gd name="T2" fmla="*/ 2147483646 w 101"/>
                <a:gd name="T3" fmla="*/ 2147483646 h 89"/>
                <a:gd name="T4" fmla="*/ 2147483646 w 101"/>
                <a:gd name="T5" fmla="*/ 2147483646 h 89"/>
                <a:gd name="T6" fmla="*/ 0 w 101"/>
                <a:gd name="T7" fmla="*/ 2147483646 h 89"/>
                <a:gd name="T8" fmla="*/ 2147483646 w 101"/>
                <a:gd name="T9" fmla="*/ 2147483646 h 89"/>
                <a:gd name="T10" fmla="*/ 2147483646 w 101"/>
                <a:gd name="T11" fmla="*/ 0 h 89"/>
                <a:gd name="T12" fmla="*/ 2147483646 w 101"/>
                <a:gd name="T13" fmla="*/ 0 h 89"/>
                <a:gd name="T14" fmla="*/ 2147483646 w 101"/>
                <a:gd name="T15" fmla="*/ 2147483646 h 89"/>
                <a:gd name="T16" fmla="*/ 2147483646 w 101"/>
                <a:gd name="T17" fmla="*/ 2147483646 h 89"/>
                <a:gd name="T18" fmla="*/ 2147483646 w 101"/>
                <a:gd name="T19" fmla="*/ 2147483646 h 89"/>
                <a:gd name="T20" fmla="*/ 2147483646 w 101"/>
                <a:gd name="T21" fmla="*/ 2147483646 h 89"/>
                <a:gd name="T22" fmla="*/ 2147483646 w 101"/>
                <a:gd name="T23" fmla="*/ 2147483646 h 89"/>
                <a:gd name="T24" fmla="*/ 2147483646 w 101"/>
                <a:gd name="T25" fmla="*/ 2147483646 h 89"/>
                <a:gd name="T26" fmla="*/ 2147483646 w 101"/>
                <a:gd name="T27" fmla="*/ 2147483646 h 89"/>
                <a:gd name="T28" fmla="*/ 2147483646 w 101"/>
                <a:gd name="T29" fmla="*/ 2147483646 h 89"/>
                <a:gd name="T30" fmla="*/ 2147483646 w 101"/>
                <a:gd name="T31" fmla="*/ 2147483646 h 89"/>
                <a:gd name="T32" fmla="*/ 2147483646 w 101"/>
                <a:gd name="T33" fmla="*/ 2147483646 h 89"/>
                <a:gd name="T34" fmla="*/ 2147483646 w 101"/>
                <a:gd name="T35" fmla="*/ 2147483646 h 89"/>
                <a:gd name="T36" fmla="*/ 2147483646 w 101"/>
                <a:gd name="T37" fmla="*/ 2147483646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1" h="89">
                  <a:moveTo>
                    <a:pt x="48" y="89"/>
                  </a:moveTo>
                  <a:cubicBezTo>
                    <a:pt x="44" y="88"/>
                    <a:pt x="41" y="86"/>
                    <a:pt x="38" y="84"/>
                  </a:cubicBezTo>
                  <a:cubicBezTo>
                    <a:pt x="29" y="78"/>
                    <a:pt x="19" y="70"/>
                    <a:pt x="12" y="60"/>
                  </a:cubicBezTo>
                  <a:cubicBezTo>
                    <a:pt x="4" y="50"/>
                    <a:pt x="0" y="39"/>
                    <a:pt x="0" y="26"/>
                  </a:cubicBezTo>
                  <a:cubicBezTo>
                    <a:pt x="0" y="17"/>
                    <a:pt x="3" y="9"/>
                    <a:pt x="9" y="4"/>
                  </a:cubicBezTo>
                  <a:cubicBezTo>
                    <a:pt x="12" y="2"/>
                    <a:pt x="15" y="1"/>
                    <a:pt x="19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3" y="7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7" y="7"/>
                    <a:pt x="63" y="3"/>
                    <a:pt x="69" y="2"/>
                  </a:cubicBezTo>
                  <a:cubicBezTo>
                    <a:pt x="72" y="1"/>
                    <a:pt x="74" y="1"/>
                    <a:pt x="77" y="1"/>
                  </a:cubicBezTo>
                  <a:cubicBezTo>
                    <a:pt x="79" y="1"/>
                    <a:pt x="80" y="1"/>
                    <a:pt x="82" y="1"/>
                  </a:cubicBezTo>
                  <a:cubicBezTo>
                    <a:pt x="86" y="2"/>
                    <a:pt x="89" y="4"/>
                    <a:pt x="92" y="6"/>
                  </a:cubicBezTo>
                  <a:cubicBezTo>
                    <a:pt x="98" y="11"/>
                    <a:pt x="101" y="19"/>
                    <a:pt x="100" y="28"/>
                  </a:cubicBezTo>
                  <a:cubicBezTo>
                    <a:pt x="99" y="41"/>
                    <a:pt x="94" y="52"/>
                    <a:pt x="86" y="62"/>
                  </a:cubicBezTo>
                  <a:cubicBezTo>
                    <a:pt x="78" y="71"/>
                    <a:pt x="68" y="79"/>
                    <a:pt x="58" y="84"/>
                  </a:cubicBezTo>
                  <a:cubicBezTo>
                    <a:pt x="55" y="86"/>
                    <a:pt x="52" y="88"/>
                    <a:pt x="4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2" name="组合 2">
            <a:extLst>
              <a:ext uri="{FF2B5EF4-FFF2-40B4-BE49-F238E27FC236}">
                <a16:creationId xmlns:a16="http://schemas.microsoft.com/office/drawing/2014/main" id="{574CDC37-7CDF-417A-B6E7-97E75494A162}"/>
              </a:ext>
            </a:extLst>
          </p:cNvPr>
          <p:cNvGrpSpPr/>
          <p:nvPr/>
        </p:nvGrpSpPr>
        <p:grpSpPr>
          <a:xfrm>
            <a:off x="5493271" y="5062342"/>
            <a:ext cx="1129409" cy="930936"/>
            <a:chOff x="5488576" y="1281173"/>
            <a:chExt cx="1660831" cy="1577120"/>
          </a:xfrm>
        </p:grpSpPr>
        <p:sp>
          <p:nvSpPr>
            <p:cNvPr id="53" name="MH_SubTitle_1">
              <a:extLst>
                <a:ext uri="{FF2B5EF4-FFF2-40B4-BE49-F238E27FC236}">
                  <a16:creationId xmlns:a16="http://schemas.microsoft.com/office/drawing/2014/main" id="{01DFA086-4A62-42F7-8E90-901C5D376C8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488576" y="1281173"/>
              <a:ext cx="1660831" cy="1577120"/>
            </a:xfrm>
            <a:custGeom>
              <a:avLst/>
              <a:gdLst>
                <a:gd name="T0" fmla="*/ 112 w 600"/>
                <a:gd name="T1" fmla="*/ 559 h 570"/>
                <a:gd name="T2" fmla="*/ 117 w 600"/>
                <a:gd name="T3" fmla="*/ 400 h 570"/>
                <a:gd name="T4" fmla="*/ 15 w 600"/>
                <a:gd name="T5" fmla="*/ 254 h 570"/>
                <a:gd name="T6" fmla="*/ 0 w 600"/>
                <a:gd name="T7" fmla="*/ 235 h 570"/>
                <a:gd name="T8" fmla="*/ 6 w 600"/>
                <a:gd name="T9" fmla="*/ 214 h 570"/>
                <a:gd name="T10" fmla="*/ 8 w 600"/>
                <a:gd name="T11" fmla="*/ 209 h 570"/>
                <a:gd name="T12" fmla="*/ 10 w 600"/>
                <a:gd name="T13" fmla="*/ 205 h 570"/>
                <a:gd name="T14" fmla="*/ 14 w 600"/>
                <a:gd name="T15" fmla="*/ 201 h 570"/>
                <a:gd name="T16" fmla="*/ 18 w 600"/>
                <a:gd name="T17" fmla="*/ 197 h 570"/>
                <a:gd name="T18" fmla="*/ 22 w 600"/>
                <a:gd name="T19" fmla="*/ 194 h 570"/>
                <a:gd name="T20" fmla="*/ 27 w 600"/>
                <a:gd name="T21" fmla="*/ 192 h 570"/>
                <a:gd name="T22" fmla="*/ 34 w 600"/>
                <a:gd name="T23" fmla="*/ 189 h 570"/>
                <a:gd name="T24" fmla="*/ 202 w 600"/>
                <a:gd name="T25" fmla="*/ 132 h 570"/>
                <a:gd name="T26" fmla="*/ 302 w 600"/>
                <a:gd name="T27" fmla="*/ 0 h 570"/>
                <a:gd name="T28" fmla="*/ 402 w 600"/>
                <a:gd name="T29" fmla="*/ 132 h 570"/>
                <a:gd name="T30" fmla="*/ 570 w 600"/>
                <a:gd name="T31" fmla="*/ 189 h 570"/>
                <a:gd name="T32" fmla="*/ 576 w 600"/>
                <a:gd name="T33" fmla="*/ 191 h 570"/>
                <a:gd name="T34" fmla="*/ 580 w 600"/>
                <a:gd name="T35" fmla="*/ 193 h 570"/>
                <a:gd name="T36" fmla="*/ 584 w 600"/>
                <a:gd name="T37" fmla="*/ 196 h 570"/>
                <a:gd name="T38" fmla="*/ 589 w 600"/>
                <a:gd name="T39" fmla="*/ 200 h 570"/>
                <a:gd name="T40" fmla="*/ 592 w 600"/>
                <a:gd name="T41" fmla="*/ 203 h 570"/>
                <a:gd name="T42" fmla="*/ 595 w 600"/>
                <a:gd name="T43" fmla="*/ 207 h 570"/>
                <a:gd name="T44" fmla="*/ 597 w 600"/>
                <a:gd name="T45" fmla="*/ 212 h 570"/>
                <a:gd name="T46" fmla="*/ 599 w 600"/>
                <a:gd name="T47" fmla="*/ 218 h 570"/>
                <a:gd name="T48" fmla="*/ 600 w 600"/>
                <a:gd name="T49" fmla="*/ 223 h 570"/>
                <a:gd name="T50" fmla="*/ 600 w 600"/>
                <a:gd name="T51" fmla="*/ 227 h 570"/>
                <a:gd name="T52" fmla="*/ 599 w 600"/>
                <a:gd name="T53" fmla="*/ 233 h 570"/>
                <a:gd name="T54" fmla="*/ 598 w 600"/>
                <a:gd name="T55" fmla="*/ 238 h 570"/>
                <a:gd name="T56" fmla="*/ 594 w 600"/>
                <a:gd name="T57" fmla="*/ 248 h 570"/>
                <a:gd name="T58" fmla="*/ 589 w 600"/>
                <a:gd name="T59" fmla="*/ 254 h 570"/>
                <a:gd name="T60" fmla="*/ 487 w 600"/>
                <a:gd name="T61" fmla="*/ 400 h 570"/>
                <a:gd name="T62" fmla="*/ 491 w 600"/>
                <a:gd name="T63" fmla="*/ 559 h 570"/>
                <a:gd name="T64" fmla="*/ 465 w 600"/>
                <a:gd name="T65" fmla="*/ 570 h 570"/>
                <a:gd name="T66" fmla="*/ 387 w 600"/>
                <a:gd name="T67" fmla="*/ 539 h 570"/>
                <a:gd name="T68" fmla="*/ 302 w 600"/>
                <a:gd name="T69" fmla="*/ 509 h 570"/>
                <a:gd name="T70" fmla="*/ 217 w 600"/>
                <a:gd name="T71" fmla="*/ 539 h 570"/>
                <a:gd name="T72" fmla="*/ 139 w 600"/>
                <a:gd name="T7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139" y="570"/>
                  </a:moveTo>
                  <a:cubicBezTo>
                    <a:pt x="128" y="570"/>
                    <a:pt x="119" y="566"/>
                    <a:pt x="112" y="559"/>
                  </a:cubicBezTo>
                  <a:cubicBezTo>
                    <a:pt x="107" y="553"/>
                    <a:pt x="102" y="543"/>
                    <a:pt x="103" y="528"/>
                  </a:cubicBezTo>
                  <a:cubicBezTo>
                    <a:pt x="107" y="485"/>
                    <a:pt x="111" y="442"/>
                    <a:pt x="117" y="400"/>
                  </a:cubicBezTo>
                  <a:cubicBezTo>
                    <a:pt x="118" y="386"/>
                    <a:pt x="111" y="363"/>
                    <a:pt x="101" y="352"/>
                  </a:cubicBezTo>
                  <a:cubicBezTo>
                    <a:pt x="72" y="322"/>
                    <a:pt x="44" y="289"/>
                    <a:pt x="15" y="254"/>
                  </a:cubicBezTo>
                  <a:cubicBezTo>
                    <a:pt x="11" y="248"/>
                    <a:pt x="8" y="242"/>
                    <a:pt x="6" y="23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5"/>
                    <a:pt x="6" y="215"/>
                    <a:pt x="6" y="214"/>
                  </a:cubicBezTo>
                  <a:cubicBezTo>
                    <a:pt x="6" y="213"/>
                    <a:pt x="6" y="212"/>
                    <a:pt x="7" y="211"/>
                  </a:cubicBezTo>
                  <a:cubicBezTo>
                    <a:pt x="7" y="211"/>
                    <a:pt x="7" y="210"/>
                    <a:pt x="8" y="209"/>
                  </a:cubicBezTo>
                  <a:cubicBezTo>
                    <a:pt x="8" y="208"/>
                    <a:pt x="9" y="207"/>
                    <a:pt x="9" y="207"/>
                  </a:cubicBezTo>
                  <a:cubicBezTo>
                    <a:pt x="10" y="206"/>
                    <a:pt x="10" y="205"/>
                    <a:pt x="10" y="205"/>
                  </a:cubicBezTo>
                  <a:cubicBezTo>
                    <a:pt x="11" y="204"/>
                    <a:pt x="12" y="203"/>
                    <a:pt x="12" y="202"/>
                  </a:cubicBezTo>
                  <a:cubicBezTo>
                    <a:pt x="13" y="202"/>
                    <a:pt x="13" y="201"/>
                    <a:pt x="14" y="201"/>
                  </a:cubicBezTo>
                  <a:cubicBezTo>
                    <a:pt x="15" y="200"/>
                    <a:pt x="15" y="199"/>
                    <a:pt x="16" y="199"/>
                  </a:cubicBezTo>
                  <a:cubicBezTo>
                    <a:pt x="17" y="198"/>
                    <a:pt x="17" y="198"/>
                    <a:pt x="18" y="197"/>
                  </a:cubicBezTo>
                  <a:cubicBezTo>
                    <a:pt x="19" y="197"/>
                    <a:pt x="19" y="196"/>
                    <a:pt x="20" y="195"/>
                  </a:cubicBezTo>
                  <a:cubicBezTo>
                    <a:pt x="21" y="195"/>
                    <a:pt x="21" y="195"/>
                    <a:pt x="22" y="194"/>
                  </a:cubicBezTo>
                  <a:cubicBezTo>
                    <a:pt x="23" y="194"/>
                    <a:pt x="24" y="193"/>
                    <a:pt x="25" y="193"/>
                  </a:cubicBezTo>
                  <a:cubicBezTo>
                    <a:pt x="25" y="193"/>
                    <a:pt x="26" y="192"/>
                    <a:pt x="27" y="192"/>
                  </a:cubicBezTo>
                  <a:cubicBezTo>
                    <a:pt x="28" y="191"/>
                    <a:pt x="28" y="191"/>
                    <a:pt x="29" y="191"/>
                  </a:cubicBezTo>
                  <a:cubicBezTo>
                    <a:pt x="31" y="190"/>
                    <a:pt x="32" y="190"/>
                    <a:pt x="34" y="189"/>
                  </a:cubicBezTo>
                  <a:cubicBezTo>
                    <a:pt x="69" y="180"/>
                    <a:pt x="112" y="171"/>
                    <a:pt x="161" y="163"/>
                  </a:cubicBezTo>
                  <a:cubicBezTo>
                    <a:pt x="175" y="160"/>
                    <a:pt x="195" y="145"/>
                    <a:pt x="202" y="132"/>
                  </a:cubicBezTo>
                  <a:cubicBezTo>
                    <a:pt x="225" y="90"/>
                    <a:pt x="248" y="51"/>
                    <a:pt x="268" y="19"/>
                  </a:cubicBezTo>
                  <a:cubicBezTo>
                    <a:pt x="277" y="7"/>
                    <a:pt x="289" y="0"/>
                    <a:pt x="302" y="0"/>
                  </a:cubicBezTo>
                  <a:cubicBezTo>
                    <a:pt x="315" y="0"/>
                    <a:pt x="327" y="7"/>
                    <a:pt x="335" y="19"/>
                  </a:cubicBezTo>
                  <a:cubicBezTo>
                    <a:pt x="356" y="51"/>
                    <a:pt x="379" y="90"/>
                    <a:pt x="402" y="132"/>
                  </a:cubicBezTo>
                  <a:cubicBezTo>
                    <a:pt x="409" y="145"/>
                    <a:pt x="429" y="160"/>
                    <a:pt x="443" y="163"/>
                  </a:cubicBezTo>
                  <a:cubicBezTo>
                    <a:pt x="492" y="171"/>
                    <a:pt x="535" y="180"/>
                    <a:pt x="570" y="189"/>
                  </a:cubicBezTo>
                  <a:cubicBezTo>
                    <a:pt x="571" y="190"/>
                    <a:pt x="573" y="190"/>
                    <a:pt x="574" y="191"/>
                  </a:cubicBezTo>
                  <a:cubicBezTo>
                    <a:pt x="575" y="191"/>
                    <a:pt x="575" y="191"/>
                    <a:pt x="576" y="191"/>
                  </a:cubicBezTo>
                  <a:cubicBezTo>
                    <a:pt x="577" y="192"/>
                    <a:pt x="578" y="192"/>
                    <a:pt x="579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4"/>
                    <a:pt x="582" y="194"/>
                    <a:pt x="583" y="195"/>
                  </a:cubicBezTo>
                  <a:cubicBezTo>
                    <a:pt x="583" y="195"/>
                    <a:pt x="584" y="195"/>
                    <a:pt x="584" y="196"/>
                  </a:cubicBezTo>
                  <a:cubicBezTo>
                    <a:pt x="585" y="197"/>
                    <a:pt x="587" y="198"/>
                    <a:pt x="588" y="199"/>
                  </a:cubicBezTo>
                  <a:cubicBezTo>
                    <a:pt x="588" y="199"/>
                    <a:pt x="588" y="199"/>
                    <a:pt x="589" y="200"/>
                  </a:cubicBezTo>
                  <a:cubicBezTo>
                    <a:pt x="590" y="200"/>
                    <a:pt x="590" y="201"/>
                    <a:pt x="591" y="202"/>
                  </a:cubicBezTo>
                  <a:cubicBezTo>
                    <a:pt x="592" y="202"/>
                    <a:pt x="592" y="203"/>
                    <a:pt x="592" y="203"/>
                  </a:cubicBezTo>
                  <a:cubicBezTo>
                    <a:pt x="593" y="204"/>
                    <a:pt x="594" y="205"/>
                    <a:pt x="594" y="206"/>
                  </a:cubicBezTo>
                  <a:cubicBezTo>
                    <a:pt x="594" y="206"/>
                    <a:pt x="595" y="207"/>
                    <a:pt x="595" y="207"/>
                  </a:cubicBezTo>
                  <a:cubicBezTo>
                    <a:pt x="596" y="208"/>
                    <a:pt x="596" y="209"/>
                    <a:pt x="597" y="210"/>
                  </a:cubicBezTo>
                  <a:cubicBezTo>
                    <a:pt x="597" y="211"/>
                    <a:pt x="597" y="211"/>
                    <a:pt x="597" y="212"/>
                  </a:cubicBezTo>
                  <a:cubicBezTo>
                    <a:pt x="598" y="213"/>
                    <a:pt x="598" y="215"/>
                    <a:pt x="599" y="216"/>
                  </a:cubicBezTo>
                  <a:cubicBezTo>
                    <a:pt x="599" y="217"/>
                    <a:pt x="599" y="217"/>
                    <a:pt x="599" y="218"/>
                  </a:cubicBezTo>
                  <a:cubicBezTo>
                    <a:pt x="599" y="219"/>
                    <a:pt x="599" y="220"/>
                    <a:pt x="600" y="221"/>
                  </a:cubicBezTo>
                  <a:cubicBezTo>
                    <a:pt x="600" y="222"/>
                    <a:pt x="600" y="222"/>
                    <a:pt x="600" y="223"/>
                  </a:cubicBezTo>
                  <a:cubicBezTo>
                    <a:pt x="600" y="224"/>
                    <a:pt x="600" y="225"/>
                    <a:pt x="600" y="226"/>
                  </a:cubicBezTo>
                  <a:cubicBezTo>
                    <a:pt x="600" y="226"/>
                    <a:pt x="600" y="227"/>
                    <a:pt x="600" y="227"/>
                  </a:cubicBezTo>
                  <a:cubicBezTo>
                    <a:pt x="600" y="229"/>
                    <a:pt x="599" y="230"/>
                    <a:pt x="599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5"/>
                    <a:pt x="598" y="236"/>
                  </a:cubicBezTo>
                  <a:cubicBezTo>
                    <a:pt x="598" y="237"/>
                    <a:pt x="598" y="237"/>
                    <a:pt x="598" y="238"/>
                  </a:cubicBezTo>
                  <a:cubicBezTo>
                    <a:pt x="598" y="238"/>
                    <a:pt x="597" y="239"/>
                    <a:pt x="597" y="239"/>
                  </a:cubicBezTo>
                  <a:cubicBezTo>
                    <a:pt x="594" y="248"/>
                    <a:pt x="594" y="248"/>
                    <a:pt x="594" y="248"/>
                  </a:cubicBezTo>
                  <a:cubicBezTo>
                    <a:pt x="593" y="248"/>
                    <a:pt x="593" y="248"/>
                    <a:pt x="593" y="248"/>
                  </a:cubicBezTo>
                  <a:cubicBezTo>
                    <a:pt x="591" y="250"/>
                    <a:pt x="590" y="252"/>
                    <a:pt x="589" y="254"/>
                  </a:cubicBezTo>
                  <a:cubicBezTo>
                    <a:pt x="560" y="289"/>
                    <a:pt x="532" y="322"/>
                    <a:pt x="503" y="352"/>
                  </a:cubicBezTo>
                  <a:cubicBezTo>
                    <a:pt x="493" y="363"/>
                    <a:pt x="485" y="386"/>
                    <a:pt x="487" y="400"/>
                  </a:cubicBezTo>
                  <a:cubicBezTo>
                    <a:pt x="492" y="442"/>
                    <a:pt x="497" y="485"/>
                    <a:pt x="501" y="528"/>
                  </a:cubicBezTo>
                  <a:cubicBezTo>
                    <a:pt x="502" y="543"/>
                    <a:pt x="496" y="553"/>
                    <a:pt x="491" y="559"/>
                  </a:cubicBezTo>
                  <a:cubicBezTo>
                    <a:pt x="485" y="566"/>
                    <a:pt x="475" y="570"/>
                    <a:pt x="465" y="570"/>
                  </a:cubicBezTo>
                  <a:cubicBezTo>
                    <a:pt x="465" y="570"/>
                    <a:pt x="465" y="570"/>
                    <a:pt x="465" y="570"/>
                  </a:cubicBezTo>
                  <a:cubicBezTo>
                    <a:pt x="458" y="570"/>
                    <a:pt x="451" y="568"/>
                    <a:pt x="444" y="565"/>
                  </a:cubicBezTo>
                  <a:cubicBezTo>
                    <a:pt x="425" y="556"/>
                    <a:pt x="406" y="548"/>
                    <a:pt x="387" y="539"/>
                  </a:cubicBezTo>
                  <a:cubicBezTo>
                    <a:pt x="367" y="531"/>
                    <a:pt x="347" y="522"/>
                    <a:pt x="327" y="513"/>
                  </a:cubicBezTo>
                  <a:cubicBezTo>
                    <a:pt x="321" y="510"/>
                    <a:pt x="312" y="509"/>
                    <a:pt x="302" y="509"/>
                  </a:cubicBezTo>
                  <a:cubicBezTo>
                    <a:pt x="292" y="509"/>
                    <a:pt x="283" y="510"/>
                    <a:pt x="277" y="513"/>
                  </a:cubicBezTo>
                  <a:cubicBezTo>
                    <a:pt x="256" y="522"/>
                    <a:pt x="236" y="531"/>
                    <a:pt x="217" y="539"/>
                  </a:cubicBezTo>
                  <a:cubicBezTo>
                    <a:pt x="197" y="548"/>
                    <a:pt x="179" y="556"/>
                    <a:pt x="160" y="565"/>
                  </a:cubicBezTo>
                  <a:cubicBezTo>
                    <a:pt x="153" y="568"/>
                    <a:pt x="146" y="570"/>
                    <a:pt x="139" y="57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rgbClr val="FFFFFF"/>
              </a:solidFill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/>
          </p:spPr>
          <p:txBody>
            <a:bodyPr tIns="569500" anchor="ctr" anchorCtr="1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MH_Other_6">
              <a:extLst>
                <a:ext uri="{FF2B5EF4-FFF2-40B4-BE49-F238E27FC236}">
                  <a16:creationId xmlns:a16="http://schemas.microsoft.com/office/drawing/2014/main" id="{EC14066D-7C63-4A5A-9A0B-37B7607E0B7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287181" y="1704752"/>
              <a:ext cx="162400" cy="298012"/>
            </a:xfrm>
            <a:custGeom>
              <a:avLst/>
              <a:gdLst>
                <a:gd name="T0" fmla="*/ 29511 w 160975"/>
                <a:gd name="T1" fmla="*/ 44325 h 295119"/>
                <a:gd name="T2" fmla="*/ 34357 w 160975"/>
                <a:gd name="T3" fmla="*/ 44325 h 295119"/>
                <a:gd name="T4" fmla="*/ 34357 w 160975"/>
                <a:gd name="T5" fmla="*/ 49196 h 295119"/>
                <a:gd name="T6" fmla="*/ 37589 w 160975"/>
                <a:gd name="T7" fmla="*/ 63812 h 295119"/>
                <a:gd name="T8" fmla="*/ 40821 w 160975"/>
                <a:gd name="T9" fmla="*/ 52446 h 295119"/>
                <a:gd name="T10" fmla="*/ 40821 w 160975"/>
                <a:gd name="T11" fmla="*/ 50821 h 295119"/>
                <a:gd name="T12" fmla="*/ 37589 w 160975"/>
                <a:gd name="T13" fmla="*/ 44325 h 295119"/>
                <a:gd name="T14" fmla="*/ 39204 w 160975"/>
                <a:gd name="T15" fmla="*/ 44325 h 295119"/>
                <a:gd name="T16" fmla="*/ 48897 w 160975"/>
                <a:gd name="T17" fmla="*/ 44325 h 295119"/>
                <a:gd name="T18" fmla="*/ 47282 w 160975"/>
                <a:gd name="T19" fmla="*/ 50821 h 295119"/>
                <a:gd name="T20" fmla="*/ 47282 w 160975"/>
                <a:gd name="T21" fmla="*/ 52446 h 295119"/>
                <a:gd name="T22" fmla="*/ 48897 w 160975"/>
                <a:gd name="T23" fmla="*/ 63812 h 295119"/>
                <a:gd name="T24" fmla="*/ 53745 w 160975"/>
                <a:gd name="T25" fmla="*/ 49196 h 295119"/>
                <a:gd name="T26" fmla="*/ 53745 w 160975"/>
                <a:gd name="T27" fmla="*/ 44325 h 295119"/>
                <a:gd name="T28" fmla="*/ 58591 w 160975"/>
                <a:gd name="T29" fmla="*/ 44325 h 295119"/>
                <a:gd name="T30" fmla="*/ 66669 w 160975"/>
                <a:gd name="T31" fmla="*/ 45948 h 295119"/>
                <a:gd name="T32" fmla="*/ 69900 w 160975"/>
                <a:gd name="T33" fmla="*/ 49196 h 295119"/>
                <a:gd name="T34" fmla="*/ 71517 w 160975"/>
                <a:gd name="T35" fmla="*/ 55693 h 295119"/>
                <a:gd name="T36" fmla="*/ 76363 w 160975"/>
                <a:gd name="T37" fmla="*/ 68684 h 295119"/>
                <a:gd name="T38" fmla="*/ 84443 w 160975"/>
                <a:gd name="T39" fmla="*/ 60563 h 295119"/>
                <a:gd name="T40" fmla="*/ 92519 w 160975"/>
                <a:gd name="T41" fmla="*/ 58940 h 295119"/>
                <a:gd name="T42" fmla="*/ 92519 w 160975"/>
                <a:gd name="T43" fmla="*/ 68684 h 295119"/>
                <a:gd name="T44" fmla="*/ 81210 w 160975"/>
                <a:gd name="T45" fmla="*/ 81676 h 295119"/>
                <a:gd name="T46" fmla="*/ 76363 w 160975"/>
                <a:gd name="T47" fmla="*/ 86548 h 295119"/>
                <a:gd name="T48" fmla="*/ 68285 w 160975"/>
                <a:gd name="T49" fmla="*/ 86548 h 295119"/>
                <a:gd name="T50" fmla="*/ 66669 w 160975"/>
                <a:gd name="T51" fmla="*/ 83301 h 295119"/>
                <a:gd name="T52" fmla="*/ 63439 w 160975"/>
                <a:gd name="T53" fmla="*/ 75180 h 295119"/>
                <a:gd name="T54" fmla="*/ 63439 w 160975"/>
                <a:gd name="T55" fmla="*/ 91421 h 295119"/>
                <a:gd name="T56" fmla="*/ 63439 w 160975"/>
                <a:gd name="T57" fmla="*/ 166124 h 295119"/>
                <a:gd name="T58" fmla="*/ 53745 w 160975"/>
                <a:gd name="T59" fmla="*/ 175868 h 295119"/>
                <a:gd name="T60" fmla="*/ 45668 w 160975"/>
                <a:gd name="T61" fmla="*/ 166124 h 295119"/>
                <a:gd name="T62" fmla="*/ 45668 w 160975"/>
                <a:gd name="T63" fmla="*/ 106036 h 295119"/>
                <a:gd name="T64" fmla="*/ 40821 w 160975"/>
                <a:gd name="T65" fmla="*/ 106036 h 295119"/>
                <a:gd name="T66" fmla="*/ 40821 w 160975"/>
                <a:gd name="T67" fmla="*/ 166124 h 295119"/>
                <a:gd name="T68" fmla="*/ 32742 w 160975"/>
                <a:gd name="T69" fmla="*/ 175868 h 295119"/>
                <a:gd name="T70" fmla="*/ 24665 w 160975"/>
                <a:gd name="T71" fmla="*/ 166124 h 295119"/>
                <a:gd name="T72" fmla="*/ 24665 w 160975"/>
                <a:gd name="T73" fmla="*/ 91421 h 295119"/>
                <a:gd name="T74" fmla="*/ 24665 w 160975"/>
                <a:gd name="T75" fmla="*/ 76805 h 295119"/>
                <a:gd name="T76" fmla="*/ 14971 w 160975"/>
                <a:gd name="T77" fmla="*/ 101164 h 295119"/>
                <a:gd name="T78" fmla="*/ 5277 w 160975"/>
                <a:gd name="T79" fmla="*/ 106036 h 295119"/>
                <a:gd name="T80" fmla="*/ 432 w 160975"/>
                <a:gd name="T81" fmla="*/ 97915 h 295119"/>
                <a:gd name="T82" fmla="*/ 16585 w 160975"/>
                <a:gd name="T83" fmla="*/ 55693 h 295119"/>
                <a:gd name="T84" fmla="*/ 18202 w 160975"/>
                <a:gd name="T85" fmla="*/ 49196 h 295119"/>
                <a:gd name="T86" fmla="*/ 21433 w 160975"/>
                <a:gd name="T87" fmla="*/ 45948 h 295119"/>
                <a:gd name="T88" fmla="*/ 29511 w 160975"/>
                <a:gd name="T89" fmla="*/ 44325 h 295119"/>
                <a:gd name="T90" fmla="*/ 48923 w 160975"/>
                <a:gd name="T91" fmla="*/ 0 h 295119"/>
                <a:gd name="T92" fmla="*/ 45707 w 160975"/>
                <a:gd name="T93" fmla="*/ 1638 h 295119"/>
                <a:gd name="T94" fmla="*/ 60180 w 160975"/>
                <a:gd name="T95" fmla="*/ 14744 h 295119"/>
                <a:gd name="T96" fmla="*/ 61787 w 160975"/>
                <a:gd name="T97" fmla="*/ 19661 h 295119"/>
                <a:gd name="T98" fmla="*/ 60180 w 160975"/>
                <a:gd name="T99" fmla="*/ 22938 h 295119"/>
                <a:gd name="T100" fmla="*/ 44097 w 160975"/>
                <a:gd name="T101" fmla="*/ 39320 h 295119"/>
                <a:gd name="T102" fmla="*/ 28020 w 160975"/>
                <a:gd name="T103" fmla="*/ 22938 h 295119"/>
                <a:gd name="T104" fmla="*/ 26409 w 160975"/>
                <a:gd name="T105" fmla="*/ 19661 h 295119"/>
                <a:gd name="T106" fmla="*/ 28020 w 160975"/>
                <a:gd name="T107" fmla="*/ 14744 h 295119"/>
                <a:gd name="T108" fmla="*/ 39275 w 160975"/>
                <a:gd name="T109" fmla="*/ 3275 h 295119"/>
                <a:gd name="T110" fmla="*/ 36059 w 160975"/>
                <a:gd name="T111" fmla="*/ 3275 h 295119"/>
                <a:gd name="T112" fmla="*/ 42491 w 160975"/>
                <a:gd name="T113" fmla="*/ 1638 h 295119"/>
                <a:gd name="T114" fmla="*/ 44097 w 160975"/>
                <a:gd name="T115" fmla="*/ 1638 h 295119"/>
                <a:gd name="T116" fmla="*/ 48923 w 160975"/>
                <a:gd name="T117" fmla="*/ 0 h 295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0975" h="295119">
                  <a:moveTo>
                    <a:pt x="50036" y="74379"/>
                  </a:moveTo>
                  <a:cubicBezTo>
                    <a:pt x="50036" y="74379"/>
                    <a:pt x="50036" y="74379"/>
                    <a:pt x="58254" y="74379"/>
                  </a:cubicBezTo>
                  <a:cubicBezTo>
                    <a:pt x="58254" y="77104"/>
                    <a:pt x="58254" y="79829"/>
                    <a:pt x="58254" y="82555"/>
                  </a:cubicBezTo>
                  <a:cubicBezTo>
                    <a:pt x="58254" y="93455"/>
                    <a:pt x="60993" y="101631"/>
                    <a:pt x="63732" y="107081"/>
                  </a:cubicBezTo>
                  <a:cubicBezTo>
                    <a:pt x="63732" y="107081"/>
                    <a:pt x="63732" y="107081"/>
                    <a:pt x="69211" y="88005"/>
                  </a:cubicBezTo>
                  <a:cubicBezTo>
                    <a:pt x="69211" y="88005"/>
                    <a:pt x="69211" y="85280"/>
                    <a:pt x="69211" y="85280"/>
                  </a:cubicBezTo>
                  <a:cubicBezTo>
                    <a:pt x="69211" y="85280"/>
                    <a:pt x="69211" y="85280"/>
                    <a:pt x="63732" y="74379"/>
                  </a:cubicBezTo>
                  <a:cubicBezTo>
                    <a:pt x="63732" y="74379"/>
                    <a:pt x="63732" y="74379"/>
                    <a:pt x="66471" y="74379"/>
                  </a:cubicBezTo>
                  <a:cubicBezTo>
                    <a:pt x="66471" y="74379"/>
                    <a:pt x="66471" y="74379"/>
                    <a:pt x="82907" y="74379"/>
                  </a:cubicBezTo>
                  <a:cubicBezTo>
                    <a:pt x="82907" y="74379"/>
                    <a:pt x="82907" y="74379"/>
                    <a:pt x="80168" y="85280"/>
                  </a:cubicBezTo>
                  <a:cubicBezTo>
                    <a:pt x="80168" y="85280"/>
                    <a:pt x="80168" y="88005"/>
                    <a:pt x="80168" y="88005"/>
                  </a:cubicBezTo>
                  <a:cubicBezTo>
                    <a:pt x="80168" y="88005"/>
                    <a:pt x="80168" y="88005"/>
                    <a:pt x="82907" y="107081"/>
                  </a:cubicBezTo>
                  <a:cubicBezTo>
                    <a:pt x="88385" y="101631"/>
                    <a:pt x="91125" y="93455"/>
                    <a:pt x="91125" y="82555"/>
                  </a:cubicBezTo>
                  <a:cubicBezTo>
                    <a:pt x="91125" y="79829"/>
                    <a:pt x="91125" y="77104"/>
                    <a:pt x="91125" y="74379"/>
                  </a:cubicBezTo>
                  <a:cubicBezTo>
                    <a:pt x="91125" y="74379"/>
                    <a:pt x="91125" y="74379"/>
                    <a:pt x="99342" y="74379"/>
                  </a:cubicBezTo>
                  <a:cubicBezTo>
                    <a:pt x="102082" y="74379"/>
                    <a:pt x="107560" y="74379"/>
                    <a:pt x="113039" y="77104"/>
                  </a:cubicBezTo>
                  <a:cubicBezTo>
                    <a:pt x="115778" y="79829"/>
                    <a:pt x="115778" y="79829"/>
                    <a:pt x="118517" y="82555"/>
                  </a:cubicBezTo>
                  <a:cubicBezTo>
                    <a:pt x="118517" y="82555"/>
                    <a:pt x="118517" y="82555"/>
                    <a:pt x="121256" y="93455"/>
                  </a:cubicBezTo>
                  <a:cubicBezTo>
                    <a:pt x="121256" y="93455"/>
                    <a:pt x="121256" y="93455"/>
                    <a:pt x="129474" y="115257"/>
                  </a:cubicBezTo>
                  <a:cubicBezTo>
                    <a:pt x="129474" y="115257"/>
                    <a:pt x="129474" y="115257"/>
                    <a:pt x="143170" y="101631"/>
                  </a:cubicBezTo>
                  <a:cubicBezTo>
                    <a:pt x="145910" y="96181"/>
                    <a:pt x="154127" y="96181"/>
                    <a:pt x="156867" y="98906"/>
                  </a:cubicBezTo>
                  <a:cubicBezTo>
                    <a:pt x="162345" y="104356"/>
                    <a:pt x="162345" y="109807"/>
                    <a:pt x="156867" y="115257"/>
                  </a:cubicBezTo>
                  <a:cubicBezTo>
                    <a:pt x="156867" y="115257"/>
                    <a:pt x="156867" y="115257"/>
                    <a:pt x="137692" y="137058"/>
                  </a:cubicBezTo>
                  <a:cubicBezTo>
                    <a:pt x="137692" y="137058"/>
                    <a:pt x="137692" y="137058"/>
                    <a:pt x="129474" y="145234"/>
                  </a:cubicBezTo>
                  <a:cubicBezTo>
                    <a:pt x="126735" y="150684"/>
                    <a:pt x="118517" y="150684"/>
                    <a:pt x="115778" y="145234"/>
                  </a:cubicBezTo>
                  <a:cubicBezTo>
                    <a:pt x="113039" y="145234"/>
                    <a:pt x="113039" y="142509"/>
                    <a:pt x="113039" y="139784"/>
                  </a:cubicBezTo>
                  <a:cubicBezTo>
                    <a:pt x="113039" y="139784"/>
                    <a:pt x="113039" y="139784"/>
                    <a:pt x="107560" y="126158"/>
                  </a:cubicBezTo>
                  <a:cubicBezTo>
                    <a:pt x="107560" y="126158"/>
                    <a:pt x="107560" y="126158"/>
                    <a:pt x="107560" y="153409"/>
                  </a:cubicBezTo>
                  <a:cubicBezTo>
                    <a:pt x="107560" y="153409"/>
                    <a:pt x="107560" y="153409"/>
                    <a:pt x="107560" y="278768"/>
                  </a:cubicBezTo>
                  <a:cubicBezTo>
                    <a:pt x="107560" y="286944"/>
                    <a:pt x="99342" y="295119"/>
                    <a:pt x="91125" y="295119"/>
                  </a:cubicBezTo>
                  <a:cubicBezTo>
                    <a:pt x="82907" y="295119"/>
                    <a:pt x="77428" y="286944"/>
                    <a:pt x="77428" y="278768"/>
                  </a:cubicBezTo>
                  <a:cubicBezTo>
                    <a:pt x="77428" y="278768"/>
                    <a:pt x="77428" y="278768"/>
                    <a:pt x="77428" y="177936"/>
                  </a:cubicBezTo>
                  <a:cubicBezTo>
                    <a:pt x="77428" y="177936"/>
                    <a:pt x="77428" y="177936"/>
                    <a:pt x="69211" y="177936"/>
                  </a:cubicBezTo>
                  <a:cubicBezTo>
                    <a:pt x="69211" y="177936"/>
                    <a:pt x="69211" y="177936"/>
                    <a:pt x="69211" y="278768"/>
                  </a:cubicBezTo>
                  <a:cubicBezTo>
                    <a:pt x="69211" y="286944"/>
                    <a:pt x="63732" y="295119"/>
                    <a:pt x="55514" y="295119"/>
                  </a:cubicBezTo>
                  <a:cubicBezTo>
                    <a:pt x="47297" y="295119"/>
                    <a:pt x="41818" y="286944"/>
                    <a:pt x="41818" y="278768"/>
                  </a:cubicBezTo>
                  <a:cubicBezTo>
                    <a:pt x="41818" y="278768"/>
                    <a:pt x="41818" y="278768"/>
                    <a:pt x="41818" y="153409"/>
                  </a:cubicBezTo>
                  <a:cubicBezTo>
                    <a:pt x="41818" y="153409"/>
                    <a:pt x="41818" y="153409"/>
                    <a:pt x="41818" y="128883"/>
                  </a:cubicBezTo>
                  <a:cubicBezTo>
                    <a:pt x="41818" y="128883"/>
                    <a:pt x="41818" y="128883"/>
                    <a:pt x="25383" y="169761"/>
                  </a:cubicBezTo>
                  <a:cubicBezTo>
                    <a:pt x="22643" y="175211"/>
                    <a:pt x="14426" y="177936"/>
                    <a:pt x="8947" y="177936"/>
                  </a:cubicBezTo>
                  <a:cubicBezTo>
                    <a:pt x="3469" y="175211"/>
                    <a:pt x="-2010" y="169761"/>
                    <a:pt x="729" y="164310"/>
                  </a:cubicBezTo>
                  <a:cubicBezTo>
                    <a:pt x="729" y="164310"/>
                    <a:pt x="729" y="164310"/>
                    <a:pt x="28122" y="93455"/>
                  </a:cubicBezTo>
                  <a:cubicBezTo>
                    <a:pt x="28122" y="93455"/>
                    <a:pt x="28122" y="93455"/>
                    <a:pt x="30861" y="82555"/>
                  </a:cubicBezTo>
                  <a:cubicBezTo>
                    <a:pt x="33600" y="79829"/>
                    <a:pt x="33600" y="79829"/>
                    <a:pt x="36340" y="77104"/>
                  </a:cubicBezTo>
                  <a:cubicBezTo>
                    <a:pt x="39079" y="74379"/>
                    <a:pt x="44557" y="74379"/>
                    <a:pt x="50036" y="74379"/>
                  </a:cubicBezTo>
                  <a:close/>
                  <a:moveTo>
                    <a:pt x="82949" y="0"/>
                  </a:moveTo>
                  <a:cubicBezTo>
                    <a:pt x="80222" y="0"/>
                    <a:pt x="80222" y="0"/>
                    <a:pt x="77496" y="2749"/>
                  </a:cubicBezTo>
                  <a:cubicBezTo>
                    <a:pt x="88402" y="2749"/>
                    <a:pt x="99308" y="13746"/>
                    <a:pt x="102035" y="24743"/>
                  </a:cubicBezTo>
                  <a:cubicBezTo>
                    <a:pt x="104761" y="24743"/>
                    <a:pt x="104761" y="27492"/>
                    <a:pt x="104761" y="32991"/>
                  </a:cubicBezTo>
                  <a:cubicBezTo>
                    <a:pt x="104761" y="35740"/>
                    <a:pt x="102035" y="38489"/>
                    <a:pt x="102035" y="38489"/>
                  </a:cubicBezTo>
                  <a:cubicBezTo>
                    <a:pt x="99308" y="54985"/>
                    <a:pt x="88402" y="65982"/>
                    <a:pt x="74769" y="65982"/>
                  </a:cubicBezTo>
                  <a:cubicBezTo>
                    <a:pt x="63863" y="65982"/>
                    <a:pt x="50230" y="54985"/>
                    <a:pt x="47504" y="38489"/>
                  </a:cubicBezTo>
                  <a:cubicBezTo>
                    <a:pt x="47504" y="38489"/>
                    <a:pt x="44777" y="35740"/>
                    <a:pt x="44777" y="32991"/>
                  </a:cubicBezTo>
                  <a:cubicBezTo>
                    <a:pt x="44777" y="27492"/>
                    <a:pt x="44777" y="24743"/>
                    <a:pt x="47504" y="24743"/>
                  </a:cubicBezTo>
                  <a:cubicBezTo>
                    <a:pt x="50230" y="16495"/>
                    <a:pt x="58410" y="8248"/>
                    <a:pt x="66590" y="5498"/>
                  </a:cubicBezTo>
                  <a:cubicBezTo>
                    <a:pt x="63863" y="2749"/>
                    <a:pt x="61137" y="5498"/>
                    <a:pt x="61137" y="5498"/>
                  </a:cubicBezTo>
                  <a:cubicBezTo>
                    <a:pt x="66590" y="2749"/>
                    <a:pt x="69316" y="2749"/>
                    <a:pt x="72043" y="2749"/>
                  </a:cubicBezTo>
                  <a:lnTo>
                    <a:pt x="74769" y="2749"/>
                  </a:lnTo>
                  <a:cubicBezTo>
                    <a:pt x="74769" y="2749"/>
                    <a:pt x="77496" y="0"/>
                    <a:pt x="82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5" name="组合 3">
            <a:extLst>
              <a:ext uri="{FF2B5EF4-FFF2-40B4-BE49-F238E27FC236}">
                <a16:creationId xmlns:a16="http://schemas.microsoft.com/office/drawing/2014/main" id="{A8189D43-3806-45D0-B187-769C20EA0CED}"/>
              </a:ext>
            </a:extLst>
          </p:cNvPr>
          <p:cNvGrpSpPr/>
          <p:nvPr/>
        </p:nvGrpSpPr>
        <p:grpSpPr>
          <a:xfrm>
            <a:off x="7797527" y="5292907"/>
            <a:ext cx="1354325" cy="1462246"/>
            <a:chOff x="6933431" y="2133353"/>
            <a:chExt cx="1629021" cy="1645762"/>
          </a:xfrm>
        </p:grpSpPr>
        <p:sp>
          <p:nvSpPr>
            <p:cNvPr id="56" name="MH_SubTitle_2">
              <a:extLst>
                <a:ext uri="{FF2B5EF4-FFF2-40B4-BE49-F238E27FC236}">
                  <a16:creationId xmlns:a16="http://schemas.microsoft.com/office/drawing/2014/main" id="{A90521CF-4F5F-488A-9042-CDAB8F7AC09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933431" y="2133353"/>
              <a:ext cx="1629021" cy="1645762"/>
            </a:xfrm>
            <a:custGeom>
              <a:avLst/>
              <a:gdLst>
                <a:gd name="T0" fmla="*/ 3 w 589"/>
                <a:gd name="T1" fmla="*/ 266 h 595"/>
                <a:gd name="T2" fmla="*/ 143 w 589"/>
                <a:gd name="T3" fmla="*/ 190 h 595"/>
                <a:gd name="T4" fmla="*/ 219 w 589"/>
                <a:gd name="T5" fmla="*/ 29 h 595"/>
                <a:gd name="T6" fmla="*/ 228 w 589"/>
                <a:gd name="T7" fmla="*/ 7 h 595"/>
                <a:gd name="T8" fmla="*/ 249 w 589"/>
                <a:gd name="T9" fmla="*/ 1 h 595"/>
                <a:gd name="T10" fmla="*/ 254 w 589"/>
                <a:gd name="T11" fmla="*/ 0 h 595"/>
                <a:gd name="T12" fmla="*/ 259 w 589"/>
                <a:gd name="T13" fmla="*/ 0 h 595"/>
                <a:gd name="T14" fmla="*/ 264 w 589"/>
                <a:gd name="T15" fmla="*/ 1 h 595"/>
                <a:gd name="T16" fmla="*/ 269 w 589"/>
                <a:gd name="T17" fmla="*/ 3 h 595"/>
                <a:gd name="T18" fmla="*/ 274 w 589"/>
                <a:gd name="T19" fmla="*/ 5 h 595"/>
                <a:gd name="T20" fmla="*/ 278 w 589"/>
                <a:gd name="T21" fmla="*/ 8 h 595"/>
                <a:gd name="T22" fmla="*/ 284 w 589"/>
                <a:gd name="T23" fmla="*/ 13 h 595"/>
                <a:gd name="T24" fmla="*/ 417 w 589"/>
                <a:gd name="T25" fmla="*/ 130 h 595"/>
                <a:gd name="T26" fmla="*/ 582 w 589"/>
                <a:gd name="T27" fmla="*/ 150 h 595"/>
                <a:gd name="T28" fmla="*/ 517 w 589"/>
                <a:gd name="T29" fmla="*/ 303 h 595"/>
                <a:gd name="T30" fmla="*/ 552 w 589"/>
                <a:gd name="T31" fmla="*/ 477 h 595"/>
                <a:gd name="T32" fmla="*/ 553 w 589"/>
                <a:gd name="T33" fmla="*/ 483 h 595"/>
                <a:gd name="T34" fmla="*/ 554 w 589"/>
                <a:gd name="T35" fmla="*/ 488 h 595"/>
                <a:gd name="T36" fmla="*/ 554 w 589"/>
                <a:gd name="T37" fmla="*/ 493 h 595"/>
                <a:gd name="T38" fmla="*/ 553 w 589"/>
                <a:gd name="T39" fmla="*/ 499 h 595"/>
                <a:gd name="T40" fmla="*/ 551 w 589"/>
                <a:gd name="T41" fmla="*/ 503 h 595"/>
                <a:gd name="T42" fmla="*/ 549 w 589"/>
                <a:gd name="T43" fmla="*/ 508 h 595"/>
                <a:gd name="T44" fmla="*/ 546 w 589"/>
                <a:gd name="T45" fmla="*/ 512 h 595"/>
                <a:gd name="T46" fmla="*/ 542 w 589"/>
                <a:gd name="T47" fmla="*/ 517 h 595"/>
                <a:gd name="T48" fmla="*/ 538 w 589"/>
                <a:gd name="T49" fmla="*/ 520 h 595"/>
                <a:gd name="T50" fmla="*/ 534 w 589"/>
                <a:gd name="T51" fmla="*/ 522 h 595"/>
                <a:gd name="T52" fmla="*/ 529 w 589"/>
                <a:gd name="T53" fmla="*/ 524 h 595"/>
                <a:gd name="T54" fmla="*/ 524 w 589"/>
                <a:gd name="T55" fmla="*/ 525 h 595"/>
                <a:gd name="T56" fmla="*/ 513 w 589"/>
                <a:gd name="T57" fmla="*/ 527 h 595"/>
                <a:gd name="T58" fmla="*/ 506 w 589"/>
                <a:gd name="T59" fmla="*/ 526 h 595"/>
                <a:gd name="T60" fmla="*/ 328 w 589"/>
                <a:gd name="T61" fmla="*/ 511 h 595"/>
                <a:gd name="T62" fmla="*/ 193 w 589"/>
                <a:gd name="T63" fmla="*/ 594 h 595"/>
                <a:gd name="T64" fmla="*/ 170 w 589"/>
                <a:gd name="T65" fmla="*/ 577 h 595"/>
                <a:gd name="T66" fmla="*/ 157 w 589"/>
                <a:gd name="T67" fmla="*/ 493 h 595"/>
                <a:gd name="T68" fmla="*/ 142 w 589"/>
                <a:gd name="T69" fmla="*/ 405 h 595"/>
                <a:gd name="T70" fmla="*/ 72 w 589"/>
                <a:gd name="T71" fmla="*/ 347 h 595"/>
                <a:gd name="T72" fmla="*/ 7 w 589"/>
                <a:gd name="T73" fmla="*/ 2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595">
                  <a:moveTo>
                    <a:pt x="7" y="294"/>
                  </a:moveTo>
                  <a:cubicBezTo>
                    <a:pt x="2" y="285"/>
                    <a:pt x="0" y="275"/>
                    <a:pt x="3" y="266"/>
                  </a:cubicBezTo>
                  <a:cubicBezTo>
                    <a:pt x="6" y="259"/>
                    <a:pt x="11" y="249"/>
                    <a:pt x="26" y="242"/>
                  </a:cubicBezTo>
                  <a:cubicBezTo>
                    <a:pt x="64" y="224"/>
                    <a:pt x="104" y="206"/>
                    <a:pt x="143" y="190"/>
                  </a:cubicBezTo>
                  <a:cubicBezTo>
                    <a:pt x="156" y="185"/>
                    <a:pt x="172" y="166"/>
                    <a:pt x="176" y="152"/>
                  </a:cubicBezTo>
                  <a:cubicBezTo>
                    <a:pt x="189" y="112"/>
                    <a:pt x="202" y="72"/>
                    <a:pt x="219" y="29"/>
                  </a:cubicBezTo>
                  <a:cubicBezTo>
                    <a:pt x="221" y="22"/>
                    <a:pt x="225" y="17"/>
                    <a:pt x="229" y="12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8" y="1"/>
                    <a:pt x="249" y="1"/>
                  </a:cubicBezTo>
                  <a:cubicBezTo>
                    <a:pt x="249" y="1"/>
                    <a:pt x="250" y="1"/>
                    <a:pt x="252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8" y="0"/>
                    <a:pt x="258" y="0"/>
                    <a:pt x="259" y="0"/>
                  </a:cubicBezTo>
                  <a:cubicBezTo>
                    <a:pt x="260" y="1"/>
                    <a:pt x="261" y="1"/>
                    <a:pt x="262" y="1"/>
                  </a:cubicBezTo>
                  <a:cubicBezTo>
                    <a:pt x="263" y="1"/>
                    <a:pt x="263" y="1"/>
                    <a:pt x="264" y="1"/>
                  </a:cubicBezTo>
                  <a:cubicBezTo>
                    <a:pt x="265" y="2"/>
                    <a:pt x="266" y="2"/>
                    <a:pt x="267" y="2"/>
                  </a:cubicBezTo>
                  <a:cubicBezTo>
                    <a:pt x="268" y="2"/>
                    <a:pt x="268" y="3"/>
                    <a:pt x="269" y="3"/>
                  </a:cubicBezTo>
                  <a:cubicBezTo>
                    <a:pt x="270" y="3"/>
                    <a:pt x="271" y="4"/>
                    <a:pt x="272" y="4"/>
                  </a:cubicBezTo>
                  <a:cubicBezTo>
                    <a:pt x="273" y="4"/>
                    <a:pt x="273" y="5"/>
                    <a:pt x="274" y="5"/>
                  </a:cubicBezTo>
                  <a:cubicBezTo>
                    <a:pt x="275" y="6"/>
                    <a:pt x="276" y="6"/>
                    <a:pt x="276" y="7"/>
                  </a:cubicBezTo>
                  <a:cubicBezTo>
                    <a:pt x="277" y="7"/>
                    <a:pt x="278" y="8"/>
                    <a:pt x="278" y="8"/>
                  </a:cubicBezTo>
                  <a:cubicBezTo>
                    <a:pt x="279" y="9"/>
                    <a:pt x="280" y="9"/>
                    <a:pt x="280" y="10"/>
                  </a:cubicBezTo>
                  <a:cubicBezTo>
                    <a:pt x="282" y="11"/>
                    <a:pt x="283" y="12"/>
                    <a:pt x="284" y="13"/>
                  </a:cubicBezTo>
                  <a:cubicBezTo>
                    <a:pt x="309" y="39"/>
                    <a:pt x="338" y="71"/>
                    <a:pt x="370" y="109"/>
                  </a:cubicBezTo>
                  <a:cubicBezTo>
                    <a:pt x="380" y="120"/>
                    <a:pt x="402" y="130"/>
                    <a:pt x="417" y="130"/>
                  </a:cubicBezTo>
                  <a:cubicBezTo>
                    <a:pt x="465" y="129"/>
                    <a:pt x="511" y="129"/>
                    <a:pt x="548" y="131"/>
                  </a:cubicBezTo>
                  <a:cubicBezTo>
                    <a:pt x="563" y="132"/>
                    <a:pt x="576" y="139"/>
                    <a:pt x="582" y="150"/>
                  </a:cubicBezTo>
                  <a:cubicBezTo>
                    <a:pt x="589" y="162"/>
                    <a:pt x="589" y="176"/>
                    <a:pt x="582" y="189"/>
                  </a:cubicBezTo>
                  <a:cubicBezTo>
                    <a:pt x="565" y="223"/>
                    <a:pt x="543" y="262"/>
                    <a:pt x="517" y="303"/>
                  </a:cubicBezTo>
                  <a:cubicBezTo>
                    <a:pt x="510" y="316"/>
                    <a:pt x="507" y="341"/>
                    <a:pt x="512" y="354"/>
                  </a:cubicBezTo>
                  <a:cubicBezTo>
                    <a:pt x="529" y="401"/>
                    <a:pt x="542" y="442"/>
                    <a:pt x="552" y="477"/>
                  </a:cubicBezTo>
                  <a:cubicBezTo>
                    <a:pt x="552" y="479"/>
                    <a:pt x="553" y="480"/>
                    <a:pt x="553" y="482"/>
                  </a:cubicBezTo>
                  <a:cubicBezTo>
                    <a:pt x="553" y="482"/>
                    <a:pt x="553" y="483"/>
                    <a:pt x="553" y="483"/>
                  </a:cubicBezTo>
                  <a:cubicBezTo>
                    <a:pt x="553" y="484"/>
                    <a:pt x="554" y="485"/>
                    <a:pt x="554" y="486"/>
                  </a:cubicBezTo>
                  <a:cubicBezTo>
                    <a:pt x="554" y="487"/>
                    <a:pt x="554" y="487"/>
                    <a:pt x="554" y="488"/>
                  </a:cubicBezTo>
                  <a:cubicBezTo>
                    <a:pt x="554" y="489"/>
                    <a:pt x="554" y="490"/>
                    <a:pt x="554" y="491"/>
                  </a:cubicBezTo>
                  <a:cubicBezTo>
                    <a:pt x="554" y="492"/>
                    <a:pt x="554" y="492"/>
                    <a:pt x="554" y="493"/>
                  </a:cubicBezTo>
                  <a:cubicBezTo>
                    <a:pt x="553" y="494"/>
                    <a:pt x="553" y="496"/>
                    <a:pt x="553" y="497"/>
                  </a:cubicBezTo>
                  <a:cubicBezTo>
                    <a:pt x="553" y="498"/>
                    <a:pt x="553" y="498"/>
                    <a:pt x="553" y="499"/>
                  </a:cubicBezTo>
                  <a:cubicBezTo>
                    <a:pt x="552" y="500"/>
                    <a:pt x="552" y="501"/>
                    <a:pt x="552" y="502"/>
                  </a:cubicBezTo>
                  <a:cubicBezTo>
                    <a:pt x="551" y="502"/>
                    <a:pt x="551" y="503"/>
                    <a:pt x="551" y="503"/>
                  </a:cubicBezTo>
                  <a:cubicBezTo>
                    <a:pt x="551" y="505"/>
                    <a:pt x="550" y="505"/>
                    <a:pt x="550" y="506"/>
                  </a:cubicBezTo>
                  <a:cubicBezTo>
                    <a:pt x="549" y="507"/>
                    <a:pt x="549" y="507"/>
                    <a:pt x="549" y="508"/>
                  </a:cubicBezTo>
                  <a:cubicBezTo>
                    <a:pt x="548" y="509"/>
                    <a:pt x="548" y="510"/>
                    <a:pt x="547" y="511"/>
                  </a:cubicBezTo>
                  <a:cubicBezTo>
                    <a:pt x="547" y="511"/>
                    <a:pt x="547" y="512"/>
                    <a:pt x="546" y="512"/>
                  </a:cubicBezTo>
                  <a:cubicBezTo>
                    <a:pt x="545" y="513"/>
                    <a:pt x="544" y="514"/>
                    <a:pt x="543" y="516"/>
                  </a:cubicBezTo>
                  <a:cubicBezTo>
                    <a:pt x="543" y="516"/>
                    <a:pt x="542" y="516"/>
                    <a:pt x="542" y="517"/>
                  </a:cubicBezTo>
                  <a:cubicBezTo>
                    <a:pt x="541" y="517"/>
                    <a:pt x="540" y="518"/>
                    <a:pt x="539" y="519"/>
                  </a:cubicBezTo>
                  <a:cubicBezTo>
                    <a:pt x="539" y="519"/>
                    <a:pt x="539" y="519"/>
                    <a:pt x="538" y="520"/>
                  </a:cubicBezTo>
                  <a:cubicBezTo>
                    <a:pt x="537" y="520"/>
                    <a:pt x="536" y="521"/>
                    <a:pt x="535" y="521"/>
                  </a:cubicBezTo>
                  <a:cubicBezTo>
                    <a:pt x="535" y="522"/>
                    <a:pt x="534" y="522"/>
                    <a:pt x="534" y="522"/>
                  </a:cubicBezTo>
                  <a:cubicBezTo>
                    <a:pt x="533" y="523"/>
                    <a:pt x="531" y="523"/>
                    <a:pt x="530" y="524"/>
                  </a:cubicBezTo>
                  <a:cubicBezTo>
                    <a:pt x="530" y="524"/>
                    <a:pt x="529" y="524"/>
                    <a:pt x="529" y="524"/>
                  </a:cubicBezTo>
                  <a:cubicBezTo>
                    <a:pt x="528" y="524"/>
                    <a:pt x="527" y="525"/>
                    <a:pt x="526" y="525"/>
                  </a:cubicBezTo>
                  <a:cubicBezTo>
                    <a:pt x="525" y="525"/>
                    <a:pt x="525" y="525"/>
                    <a:pt x="524" y="525"/>
                  </a:cubicBezTo>
                  <a:cubicBezTo>
                    <a:pt x="524" y="526"/>
                    <a:pt x="523" y="526"/>
                    <a:pt x="522" y="526"/>
                  </a:cubicBezTo>
                  <a:cubicBezTo>
                    <a:pt x="513" y="527"/>
                    <a:pt x="513" y="527"/>
                    <a:pt x="513" y="527"/>
                  </a:cubicBezTo>
                  <a:cubicBezTo>
                    <a:pt x="512" y="526"/>
                    <a:pt x="512" y="526"/>
                    <a:pt x="512" y="526"/>
                  </a:cubicBezTo>
                  <a:cubicBezTo>
                    <a:pt x="510" y="526"/>
                    <a:pt x="508" y="526"/>
                    <a:pt x="506" y="526"/>
                  </a:cubicBezTo>
                  <a:cubicBezTo>
                    <a:pt x="460" y="518"/>
                    <a:pt x="418" y="510"/>
                    <a:pt x="378" y="501"/>
                  </a:cubicBezTo>
                  <a:cubicBezTo>
                    <a:pt x="363" y="497"/>
                    <a:pt x="339" y="502"/>
                    <a:pt x="328" y="511"/>
                  </a:cubicBezTo>
                  <a:cubicBezTo>
                    <a:pt x="294" y="536"/>
                    <a:pt x="259" y="562"/>
                    <a:pt x="224" y="586"/>
                  </a:cubicBezTo>
                  <a:cubicBezTo>
                    <a:pt x="212" y="595"/>
                    <a:pt x="200" y="595"/>
                    <a:pt x="193" y="594"/>
                  </a:cubicBezTo>
                  <a:cubicBezTo>
                    <a:pt x="183" y="592"/>
                    <a:pt x="175" y="586"/>
                    <a:pt x="170" y="577"/>
                  </a:cubicBezTo>
                  <a:cubicBezTo>
                    <a:pt x="170" y="577"/>
                    <a:pt x="170" y="577"/>
                    <a:pt x="170" y="577"/>
                  </a:cubicBezTo>
                  <a:cubicBezTo>
                    <a:pt x="167" y="571"/>
                    <a:pt x="165" y="564"/>
                    <a:pt x="164" y="556"/>
                  </a:cubicBezTo>
                  <a:cubicBezTo>
                    <a:pt x="162" y="535"/>
                    <a:pt x="160" y="515"/>
                    <a:pt x="157" y="493"/>
                  </a:cubicBezTo>
                  <a:cubicBezTo>
                    <a:pt x="155" y="473"/>
                    <a:pt x="153" y="451"/>
                    <a:pt x="150" y="428"/>
                  </a:cubicBezTo>
                  <a:cubicBezTo>
                    <a:pt x="150" y="422"/>
                    <a:pt x="146" y="413"/>
                    <a:pt x="142" y="405"/>
                  </a:cubicBezTo>
                  <a:cubicBezTo>
                    <a:pt x="137" y="396"/>
                    <a:pt x="131" y="389"/>
                    <a:pt x="125" y="385"/>
                  </a:cubicBezTo>
                  <a:cubicBezTo>
                    <a:pt x="107" y="372"/>
                    <a:pt x="89" y="359"/>
                    <a:pt x="72" y="347"/>
                  </a:cubicBezTo>
                  <a:cubicBezTo>
                    <a:pt x="55" y="334"/>
                    <a:pt x="38" y="322"/>
                    <a:pt x="22" y="310"/>
                  </a:cubicBezTo>
                  <a:cubicBezTo>
                    <a:pt x="15" y="305"/>
                    <a:pt x="10" y="300"/>
                    <a:pt x="7" y="294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rgbClr val="FFFFFF"/>
              </a:solidFill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/>
          </p:spPr>
          <p:txBody>
            <a:bodyPr lIns="189833" tIns="303733" anchor="ctr" anchorCtr="1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MH_Other_5">
              <a:extLst>
                <a:ext uri="{FF2B5EF4-FFF2-40B4-BE49-F238E27FC236}">
                  <a16:creationId xmlns:a16="http://schemas.microsoft.com/office/drawing/2014/main" id="{AA5E8DD6-D0D5-4C44-BB2F-0553BC223B7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733711" y="2560280"/>
              <a:ext cx="231043" cy="217649"/>
            </a:xfrm>
            <a:custGeom>
              <a:avLst/>
              <a:gdLst>
                <a:gd name="T0" fmla="*/ 71870 w 227595"/>
                <a:gd name="T1" fmla="*/ 21922 h 214064"/>
                <a:gd name="T2" fmla="*/ 120362 w 227595"/>
                <a:gd name="T3" fmla="*/ 71258 h 214064"/>
                <a:gd name="T4" fmla="*/ 120362 w 227595"/>
                <a:gd name="T5" fmla="*/ 137556 h 214064"/>
                <a:gd name="T6" fmla="*/ 89299 w 227595"/>
                <a:gd name="T7" fmla="*/ 137556 h 214064"/>
                <a:gd name="T8" fmla="*/ 89299 w 227595"/>
                <a:gd name="T9" fmla="*/ 88989 h 214064"/>
                <a:gd name="T10" fmla="*/ 55961 w 227595"/>
                <a:gd name="T11" fmla="*/ 88989 h 214064"/>
                <a:gd name="T12" fmla="*/ 55961 w 227595"/>
                <a:gd name="T13" fmla="*/ 137556 h 214064"/>
                <a:gd name="T14" fmla="*/ 23380 w 227595"/>
                <a:gd name="T15" fmla="*/ 137556 h 214064"/>
                <a:gd name="T16" fmla="*/ 23380 w 227595"/>
                <a:gd name="T17" fmla="*/ 71258 h 214064"/>
                <a:gd name="T18" fmla="*/ 72521 w 227595"/>
                <a:gd name="T19" fmla="*/ 0 h 214064"/>
                <a:gd name="T20" fmla="*/ 77067 w 227595"/>
                <a:gd name="T21" fmla="*/ 1308 h 214064"/>
                <a:gd name="T22" fmla="*/ 141145 w 227595"/>
                <a:gd name="T23" fmla="*/ 65795 h 214064"/>
                <a:gd name="T24" fmla="*/ 141145 w 227595"/>
                <a:gd name="T25" fmla="*/ 76252 h 214064"/>
                <a:gd name="T26" fmla="*/ 137680 w 227595"/>
                <a:gd name="T27" fmla="*/ 79738 h 214064"/>
                <a:gd name="T28" fmla="*/ 132485 w 227595"/>
                <a:gd name="T29" fmla="*/ 76252 h 214064"/>
                <a:gd name="T30" fmla="*/ 71870 w 227595"/>
                <a:gd name="T31" fmla="*/ 16993 h 214064"/>
                <a:gd name="T32" fmla="*/ 12990 w 227595"/>
                <a:gd name="T33" fmla="*/ 76252 h 214064"/>
                <a:gd name="T34" fmla="*/ 2598 w 227595"/>
                <a:gd name="T35" fmla="*/ 76252 h 214064"/>
                <a:gd name="T36" fmla="*/ 2598 w 227595"/>
                <a:gd name="T37" fmla="*/ 65795 h 214064"/>
                <a:gd name="T38" fmla="*/ 66675 w 227595"/>
                <a:gd name="T39" fmla="*/ 1308 h 214064"/>
                <a:gd name="T40" fmla="*/ 72521 w 227595"/>
                <a:gd name="T41" fmla="*/ 0 h 2140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7595" h="214064">
                  <a:moveTo>
                    <a:pt x="113798" y="34113"/>
                  </a:moveTo>
                  <a:lnTo>
                    <a:pt x="190577" y="110892"/>
                  </a:lnTo>
                  <a:lnTo>
                    <a:pt x="190577" y="214064"/>
                  </a:lnTo>
                  <a:lnTo>
                    <a:pt x="141391" y="214064"/>
                  </a:lnTo>
                  <a:lnTo>
                    <a:pt x="141391" y="138485"/>
                  </a:lnTo>
                  <a:lnTo>
                    <a:pt x="88605" y="138485"/>
                  </a:lnTo>
                  <a:lnTo>
                    <a:pt x="88605" y="214064"/>
                  </a:lnTo>
                  <a:lnTo>
                    <a:pt x="37019" y="214064"/>
                  </a:lnTo>
                  <a:lnTo>
                    <a:pt x="37019" y="110892"/>
                  </a:lnTo>
                  <a:lnTo>
                    <a:pt x="113798" y="34113"/>
                  </a:lnTo>
                  <a:close/>
                  <a:moveTo>
                    <a:pt x="114826" y="0"/>
                  </a:moveTo>
                  <a:cubicBezTo>
                    <a:pt x="117911" y="0"/>
                    <a:pt x="120653" y="678"/>
                    <a:pt x="122024" y="2034"/>
                  </a:cubicBezTo>
                  <a:cubicBezTo>
                    <a:pt x="223482" y="102390"/>
                    <a:pt x="223482" y="102390"/>
                    <a:pt x="223482" y="102390"/>
                  </a:cubicBezTo>
                  <a:cubicBezTo>
                    <a:pt x="228966" y="107814"/>
                    <a:pt x="228966" y="115951"/>
                    <a:pt x="223482" y="118664"/>
                  </a:cubicBezTo>
                  <a:cubicBezTo>
                    <a:pt x="223482" y="121376"/>
                    <a:pt x="220740" y="124088"/>
                    <a:pt x="217998" y="124088"/>
                  </a:cubicBezTo>
                  <a:cubicBezTo>
                    <a:pt x="212514" y="124088"/>
                    <a:pt x="209771" y="121376"/>
                    <a:pt x="209771" y="118664"/>
                  </a:cubicBezTo>
                  <a:cubicBezTo>
                    <a:pt x="113798" y="26445"/>
                    <a:pt x="113798" y="26445"/>
                    <a:pt x="113798" y="26445"/>
                  </a:cubicBezTo>
                  <a:cubicBezTo>
                    <a:pt x="20566" y="118664"/>
                    <a:pt x="20566" y="118664"/>
                    <a:pt x="20566" y="118664"/>
                  </a:cubicBezTo>
                  <a:cubicBezTo>
                    <a:pt x="15082" y="124088"/>
                    <a:pt x="9598" y="124088"/>
                    <a:pt x="4113" y="118664"/>
                  </a:cubicBezTo>
                  <a:cubicBezTo>
                    <a:pt x="-1371" y="115951"/>
                    <a:pt x="-1371" y="107814"/>
                    <a:pt x="4113" y="102390"/>
                  </a:cubicBezTo>
                  <a:cubicBezTo>
                    <a:pt x="105571" y="2034"/>
                    <a:pt x="105571" y="2034"/>
                    <a:pt x="105571" y="2034"/>
                  </a:cubicBezTo>
                  <a:cubicBezTo>
                    <a:pt x="108314" y="678"/>
                    <a:pt x="111741" y="0"/>
                    <a:pt x="11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8" name="组合 4">
            <a:extLst>
              <a:ext uri="{FF2B5EF4-FFF2-40B4-BE49-F238E27FC236}">
                <a16:creationId xmlns:a16="http://schemas.microsoft.com/office/drawing/2014/main" id="{4F5C52D3-CF50-462B-BC56-B79DA727D374}"/>
              </a:ext>
            </a:extLst>
          </p:cNvPr>
          <p:cNvGrpSpPr/>
          <p:nvPr/>
        </p:nvGrpSpPr>
        <p:grpSpPr>
          <a:xfrm>
            <a:off x="9021663" y="4605681"/>
            <a:ext cx="1008112" cy="1066547"/>
            <a:chOff x="6946825" y="3874547"/>
            <a:chExt cx="1627346" cy="1645762"/>
          </a:xfrm>
        </p:grpSpPr>
        <p:sp>
          <p:nvSpPr>
            <p:cNvPr id="59" name="MH_SubTitle_3">
              <a:extLst>
                <a:ext uri="{FF2B5EF4-FFF2-40B4-BE49-F238E27FC236}">
                  <a16:creationId xmlns:a16="http://schemas.microsoft.com/office/drawing/2014/main" id="{85A23BA6-3562-4EAF-95F9-1FFB539BB3B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946825" y="3874547"/>
              <a:ext cx="1627346" cy="1645762"/>
            </a:xfrm>
            <a:custGeom>
              <a:avLst/>
              <a:gdLst>
                <a:gd name="T0" fmla="*/ 192 w 588"/>
                <a:gd name="T1" fmla="*/ 2 h 595"/>
                <a:gd name="T2" fmla="*/ 327 w 588"/>
                <a:gd name="T3" fmla="*/ 85 h 595"/>
                <a:gd name="T4" fmla="*/ 505 w 588"/>
                <a:gd name="T5" fmla="*/ 70 h 595"/>
                <a:gd name="T6" fmla="*/ 529 w 588"/>
                <a:gd name="T7" fmla="*/ 67 h 595"/>
                <a:gd name="T8" fmla="*/ 544 w 588"/>
                <a:gd name="T9" fmla="*/ 82 h 595"/>
                <a:gd name="T10" fmla="*/ 547 w 588"/>
                <a:gd name="T11" fmla="*/ 86 h 595"/>
                <a:gd name="T12" fmla="*/ 549 w 588"/>
                <a:gd name="T13" fmla="*/ 90 h 595"/>
                <a:gd name="T14" fmla="*/ 551 w 588"/>
                <a:gd name="T15" fmla="*/ 95 h 595"/>
                <a:gd name="T16" fmla="*/ 552 w 588"/>
                <a:gd name="T17" fmla="*/ 101 h 595"/>
                <a:gd name="T18" fmla="*/ 553 w 588"/>
                <a:gd name="T19" fmla="*/ 106 h 595"/>
                <a:gd name="T20" fmla="*/ 552 w 588"/>
                <a:gd name="T21" fmla="*/ 111 h 595"/>
                <a:gd name="T22" fmla="*/ 551 w 588"/>
                <a:gd name="T23" fmla="*/ 118 h 595"/>
                <a:gd name="T24" fmla="*/ 516 w 588"/>
                <a:gd name="T25" fmla="*/ 292 h 595"/>
                <a:gd name="T26" fmla="*/ 581 w 588"/>
                <a:gd name="T27" fmla="*/ 445 h 595"/>
                <a:gd name="T28" fmla="*/ 416 w 588"/>
                <a:gd name="T29" fmla="*/ 466 h 595"/>
                <a:gd name="T30" fmla="*/ 283 w 588"/>
                <a:gd name="T31" fmla="*/ 583 h 595"/>
                <a:gd name="T32" fmla="*/ 279 w 588"/>
                <a:gd name="T33" fmla="*/ 587 h 595"/>
                <a:gd name="T34" fmla="*/ 275 w 588"/>
                <a:gd name="T35" fmla="*/ 589 h 595"/>
                <a:gd name="T36" fmla="*/ 271 w 588"/>
                <a:gd name="T37" fmla="*/ 592 h 595"/>
                <a:gd name="T38" fmla="*/ 265 w 588"/>
                <a:gd name="T39" fmla="*/ 594 h 595"/>
                <a:gd name="T40" fmla="*/ 260 w 588"/>
                <a:gd name="T41" fmla="*/ 595 h 595"/>
                <a:gd name="T42" fmla="*/ 255 w 588"/>
                <a:gd name="T43" fmla="*/ 595 h 595"/>
                <a:gd name="T44" fmla="*/ 250 w 588"/>
                <a:gd name="T45" fmla="*/ 595 h 595"/>
                <a:gd name="T46" fmla="*/ 244 w 588"/>
                <a:gd name="T47" fmla="*/ 594 h 595"/>
                <a:gd name="T48" fmla="*/ 239 w 588"/>
                <a:gd name="T49" fmla="*/ 592 h 595"/>
                <a:gd name="T50" fmla="*/ 235 w 588"/>
                <a:gd name="T51" fmla="*/ 589 h 595"/>
                <a:gd name="T52" fmla="*/ 231 w 588"/>
                <a:gd name="T53" fmla="*/ 586 h 595"/>
                <a:gd name="T54" fmla="*/ 227 w 588"/>
                <a:gd name="T55" fmla="*/ 583 h 595"/>
                <a:gd name="T56" fmla="*/ 220 w 588"/>
                <a:gd name="T57" fmla="*/ 574 h 595"/>
                <a:gd name="T58" fmla="*/ 218 w 588"/>
                <a:gd name="T59" fmla="*/ 567 h 595"/>
                <a:gd name="T60" fmla="*/ 142 w 588"/>
                <a:gd name="T61" fmla="*/ 406 h 595"/>
                <a:gd name="T62" fmla="*/ 2 w 588"/>
                <a:gd name="T63" fmla="*/ 330 h 595"/>
                <a:gd name="T64" fmla="*/ 6 w 588"/>
                <a:gd name="T65" fmla="*/ 302 h 595"/>
                <a:gd name="T66" fmla="*/ 72 w 588"/>
                <a:gd name="T67" fmla="*/ 249 h 595"/>
                <a:gd name="T68" fmla="*/ 141 w 588"/>
                <a:gd name="T69" fmla="*/ 191 h 595"/>
                <a:gd name="T70" fmla="*/ 156 w 588"/>
                <a:gd name="T71" fmla="*/ 102 h 595"/>
                <a:gd name="T72" fmla="*/ 169 w 588"/>
                <a:gd name="T73" fmla="*/ 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169" y="19"/>
                  </a:moveTo>
                  <a:cubicBezTo>
                    <a:pt x="174" y="10"/>
                    <a:pt x="182" y="4"/>
                    <a:pt x="192" y="2"/>
                  </a:cubicBezTo>
                  <a:cubicBezTo>
                    <a:pt x="199" y="0"/>
                    <a:pt x="211" y="0"/>
                    <a:pt x="223" y="9"/>
                  </a:cubicBezTo>
                  <a:cubicBezTo>
                    <a:pt x="259" y="34"/>
                    <a:pt x="293" y="59"/>
                    <a:pt x="327" y="85"/>
                  </a:cubicBezTo>
                  <a:cubicBezTo>
                    <a:pt x="338" y="93"/>
                    <a:pt x="362" y="98"/>
                    <a:pt x="377" y="95"/>
                  </a:cubicBezTo>
                  <a:cubicBezTo>
                    <a:pt x="417" y="86"/>
                    <a:pt x="459" y="77"/>
                    <a:pt x="505" y="70"/>
                  </a:cubicBezTo>
                  <a:cubicBezTo>
                    <a:pt x="512" y="69"/>
                    <a:pt x="518" y="69"/>
                    <a:pt x="524" y="70"/>
                  </a:cubicBezTo>
                  <a:cubicBezTo>
                    <a:pt x="529" y="67"/>
                    <a:pt x="529" y="67"/>
                    <a:pt x="529" y="67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43" y="81"/>
                    <a:pt x="543" y="81"/>
                    <a:pt x="544" y="82"/>
                  </a:cubicBezTo>
                  <a:cubicBezTo>
                    <a:pt x="544" y="82"/>
                    <a:pt x="545" y="83"/>
                    <a:pt x="546" y="84"/>
                  </a:cubicBezTo>
                  <a:cubicBezTo>
                    <a:pt x="546" y="85"/>
                    <a:pt x="546" y="85"/>
                    <a:pt x="547" y="86"/>
                  </a:cubicBezTo>
                  <a:cubicBezTo>
                    <a:pt x="547" y="87"/>
                    <a:pt x="548" y="88"/>
                    <a:pt x="548" y="89"/>
                  </a:cubicBezTo>
                  <a:cubicBezTo>
                    <a:pt x="549" y="89"/>
                    <a:pt x="549" y="90"/>
                    <a:pt x="549" y="90"/>
                  </a:cubicBezTo>
                  <a:cubicBezTo>
                    <a:pt x="550" y="91"/>
                    <a:pt x="550" y="92"/>
                    <a:pt x="551" y="93"/>
                  </a:cubicBezTo>
                  <a:cubicBezTo>
                    <a:pt x="551" y="94"/>
                    <a:pt x="551" y="95"/>
                    <a:pt x="551" y="95"/>
                  </a:cubicBezTo>
                  <a:cubicBezTo>
                    <a:pt x="552" y="96"/>
                    <a:pt x="552" y="97"/>
                    <a:pt x="552" y="98"/>
                  </a:cubicBezTo>
                  <a:cubicBezTo>
                    <a:pt x="552" y="99"/>
                    <a:pt x="552" y="100"/>
                    <a:pt x="552" y="101"/>
                  </a:cubicBezTo>
                  <a:cubicBezTo>
                    <a:pt x="553" y="102"/>
                    <a:pt x="553" y="103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7"/>
                    <a:pt x="553" y="108"/>
                    <a:pt x="553" y="109"/>
                  </a:cubicBezTo>
                  <a:cubicBezTo>
                    <a:pt x="553" y="109"/>
                    <a:pt x="553" y="110"/>
                    <a:pt x="552" y="111"/>
                  </a:cubicBezTo>
                  <a:cubicBezTo>
                    <a:pt x="552" y="112"/>
                    <a:pt x="552" y="113"/>
                    <a:pt x="552" y="114"/>
                  </a:cubicBezTo>
                  <a:cubicBezTo>
                    <a:pt x="552" y="115"/>
                    <a:pt x="552" y="117"/>
                    <a:pt x="551" y="118"/>
                  </a:cubicBezTo>
                  <a:cubicBezTo>
                    <a:pt x="541" y="153"/>
                    <a:pt x="528" y="195"/>
                    <a:pt x="511" y="241"/>
                  </a:cubicBezTo>
                  <a:cubicBezTo>
                    <a:pt x="506" y="255"/>
                    <a:pt x="509" y="280"/>
                    <a:pt x="516" y="292"/>
                  </a:cubicBezTo>
                  <a:cubicBezTo>
                    <a:pt x="542" y="333"/>
                    <a:pt x="564" y="373"/>
                    <a:pt x="581" y="406"/>
                  </a:cubicBezTo>
                  <a:cubicBezTo>
                    <a:pt x="588" y="420"/>
                    <a:pt x="588" y="434"/>
                    <a:pt x="581" y="445"/>
                  </a:cubicBezTo>
                  <a:cubicBezTo>
                    <a:pt x="575" y="456"/>
                    <a:pt x="562" y="463"/>
                    <a:pt x="548" y="464"/>
                  </a:cubicBezTo>
                  <a:cubicBezTo>
                    <a:pt x="510" y="467"/>
                    <a:pt x="464" y="467"/>
                    <a:pt x="416" y="466"/>
                  </a:cubicBezTo>
                  <a:cubicBezTo>
                    <a:pt x="402" y="465"/>
                    <a:pt x="379" y="475"/>
                    <a:pt x="370" y="486"/>
                  </a:cubicBezTo>
                  <a:cubicBezTo>
                    <a:pt x="337" y="524"/>
                    <a:pt x="308" y="557"/>
                    <a:pt x="283" y="583"/>
                  </a:cubicBezTo>
                  <a:cubicBezTo>
                    <a:pt x="282" y="584"/>
                    <a:pt x="281" y="585"/>
                    <a:pt x="280" y="586"/>
                  </a:cubicBezTo>
                  <a:cubicBezTo>
                    <a:pt x="279" y="586"/>
                    <a:pt x="279" y="586"/>
                    <a:pt x="279" y="587"/>
                  </a:cubicBezTo>
                  <a:cubicBezTo>
                    <a:pt x="278" y="587"/>
                    <a:pt x="277" y="588"/>
                    <a:pt x="276" y="589"/>
                  </a:cubicBezTo>
                  <a:cubicBezTo>
                    <a:pt x="276" y="589"/>
                    <a:pt x="275" y="589"/>
                    <a:pt x="275" y="589"/>
                  </a:cubicBezTo>
                  <a:cubicBezTo>
                    <a:pt x="274" y="590"/>
                    <a:pt x="273" y="591"/>
                    <a:pt x="272" y="591"/>
                  </a:cubicBezTo>
                  <a:cubicBezTo>
                    <a:pt x="271" y="591"/>
                    <a:pt x="271" y="591"/>
                    <a:pt x="271" y="592"/>
                  </a:cubicBezTo>
                  <a:cubicBezTo>
                    <a:pt x="269" y="592"/>
                    <a:pt x="268" y="593"/>
                    <a:pt x="266" y="594"/>
                  </a:cubicBezTo>
                  <a:cubicBezTo>
                    <a:pt x="266" y="594"/>
                    <a:pt x="265" y="594"/>
                    <a:pt x="265" y="594"/>
                  </a:cubicBezTo>
                  <a:cubicBezTo>
                    <a:pt x="264" y="594"/>
                    <a:pt x="263" y="594"/>
                    <a:pt x="262" y="595"/>
                  </a:cubicBezTo>
                  <a:cubicBezTo>
                    <a:pt x="261" y="595"/>
                    <a:pt x="260" y="595"/>
                    <a:pt x="260" y="595"/>
                  </a:cubicBezTo>
                  <a:cubicBezTo>
                    <a:pt x="259" y="595"/>
                    <a:pt x="258" y="595"/>
                    <a:pt x="257" y="595"/>
                  </a:cubicBezTo>
                  <a:cubicBezTo>
                    <a:pt x="256" y="595"/>
                    <a:pt x="255" y="595"/>
                    <a:pt x="255" y="595"/>
                  </a:cubicBezTo>
                  <a:cubicBezTo>
                    <a:pt x="254" y="595"/>
                    <a:pt x="253" y="595"/>
                    <a:pt x="251" y="595"/>
                  </a:cubicBezTo>
                  <a:cubicBezTo>
                    <a:pt x="251" y="595"/>
                    <a:pt x="251" y="595"/>
                    <a:pt x="250" y="595"/>
                  </a:cubicBezTo>
                  <a:cubicBezTo>
                    <a:pt x="248" y="595"/>
                    <a:pt x="247" y="595"/>
                    <a:pt x="245" y="594"/>
                  </a:cubicBezTo>
                  <a:cubicBezTo>
                    <a:pt x="245" y="594"/>
                    <a:pt x="244" y="594"/>
                    <a:pt x="244" y="594"/>
                  </a:cubicBezTo>
                  <a:cubicBezTo>
                    <a:pt x="243" y="593"/>
                    <a:pt x="242" y="593"/>
                    <a:pt x="241" y="592"/>
                  </a:cubicBezTo>
                  <a:cubicBezTo>
                    <a:pt x="240" y="592"/>
                    <a:pt x="240" y="592"/>
                    <a:pt x="239" y="592"/>
                  </a:cubicBezTo>
                  <a:cubicBezTo>
                    <a:pt x="238" y="591"/>
                    <a:pt x="237" y="591"/>
                    <a:pt x="237" y="590"/>
                  </a:cubicBezTo>
                  <a:cubicBezTo>
                    <a:pt x="236" y="590"/>
                    <a:pt x="236" y="590"/>
                    <a:pt x="235" y="589"/>
                  </a:cubicBezTo>
                  <a:cubicBezTo>
                    <a:pt x="234" y="589"/>
                    <a:pt x="233" y="588"/>
                    <a:pt x="232" y="587"/>
                  </a:cubicBezTo>
                  <a:cubicBezTo>
                    <a:pt x="231" y="587"/>
                    <a:pt x="231" y="586"/>
                    <a:pt x="231" y="586"/>
                  </a:cubicBezTo>
                  <a:cubicBezTo>
                    <a:pt x="230" y="585"/>
                    <a:pt x="229" y="585"/>
                    <a:pt x="228" y="584"/>
                  </a:cubicBezTo>
                  <a:cubicBezTo>
                    <a:pt x="228" y="583"/>
                    <a:pt x="228" y="583"/>
                    <a:pt x="227" y="583"/>
                  </a:cubicBezTo>
                  <a:cubicBezTo>
                    <a:pt x="227" y="582"/>
                    <a:pt x="227" y="582"/>
                    <a:pt x="226" y="581"/>
                  </a:cubicBezTo>
                  <a:cubicBezTo>
                    <a:pt x="220" y="574"/>
                    <a:pt x="220" y="574"/>
                    <a:pt x="220" y="574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20" y="571"/>
                    <a:pt x="219" y="569"/>
                    <a:pt x="218" y="567"/>
                  </a:cubicBezTo>
                  <a:cubicBezTo>
                    <a:pt x="202" y="524"/>
                    <a:pt x="188" y="483"/>
                    <a:pt x="175" y="443"/>
                  </a:cubicBezTo>
                  <a:cubicBezTo>
                    <a:pt x="171" y="429"/>
                    <a:pt x="155" y="411"/>
                    <a:pt x="142" y="406"/>
                  </a:cubicBezTo>
                  <a:cubicBezTo>
                    <a:pt x="103" y="389"/>
                    <a:pt x="63" y="372"/>
                    <a:pt x="25" y="354"/>
                  </a:cubicBezTo>
                  <a:cubicBezTo>
                    <a:pt x="10" y="347"/>
                    <a:pt x="5" y="337"/>
                    <a:pt x="2" y="330"/>
                  </a:cubicBezTo>
                  <a:cubicBezTo>
                    <a:pt x="0" y="321"/>
                    <a:pt x="1" y="311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9" y="296"/>
                    <a:pt x="14" y="290"/>
                    <a:pt x="21" y="286"/>
                  </a:cubicBezTo>
                  <a:cubicBezTo>
                    <a:pt x="38" y="274"/>
                    <a:pt x="54" y="262"/>
                    <a:pt x="72" y="249"/>
                  </a:cubicBezTo>
                  <a:cubicBezTo>
                    <a:pt x="89" y="236"/>
                    <a:pt x="106" y="224"/>
                    <a:pt x="124" y="210"/>
                  </a:cubicBezTo>
                  <a:cubicBezTo>
                    <a:pt x="130" y="207"/>
                    <a:pt x="136" y="199"/>
                    <a:pt x="141" y="191"/>
                  </a:cubicBezTo>
                  <a:cubicBezTo>
                    <a:pt x="145" y="183"/>
                    <a:pt x="149" y="174"/>
                    <a:pt x="149" y="167"/>
                  </a:cubicBezTo>
                  <a:cubicBezTo>
                    <a:pt x="152" y="145"/>
                    <a:pt x="154" y="123"/>
                    <a:pt x="156" y="102"/>
                  </a:cubicBezTo>
                  <a:cubicBezTo>
                    <a:pt x="159" y="81"/>
                    <a:pt x="161" y="60"/>
                    <a:pt x="163" y="40"/>
                  </a:cubicBezTo>
                  <a:cubicBezTo>
                    <a:pt x="164" y="32"/>
                    <a:pt x="166" y="25"/>
                    <a:pt x="169" y="19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rgbClr val="FFFFFF"/>
              </a:solidFill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/>
          </p:spPr>
          <p:txBody>
            <a:bodyPr lIns="113900" tIns="303733" anchor="ctr" anchorCtr="1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Lorem</a:t>
              </a: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MH_Other_2">
              <a:extLst>
                <a:ext uri="{FF2B5EF4-FFF2-40B4-BE49-F238E27FC236}">
                  <a16:creationId xmlns:a16="http://schemas.microsoft.com/office/drawing/2014/main" id="{D877CB21-58B3-42F5-BDB5-D4065F3A774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710272" y="4289754"/>
              <a:ext cx="279596" cy="246110"/>
            </a:xfrm>
            <a:custGeom>
              <a:avLst/>
              <a:gdLst>
                <a:gd name="T0" fmla="*/ 2147483646 w 101"/>
                <a:gd name="T1" fmla="*/ 2147483646 h 89"/>
                <a:gd name="T2" fmla="*/ 2147483646 w 101"/>
                <a:gd name="T3" fmla="*/ 2147483646 h 89"/>
                <a:gd name="T4" fmla="*/ 2147483646 w 101"/>
                <a:gd name="T5" fmla="*/ 2147483646 h 89"/>
                <a:gd name="T6" fmla="*/ 0 w 101"/>
                <a:gd name="T7" fmla="*/ 2147483646 h 89"/>
                <a:gd name="T8" fmla="*/ 2147483646 w 101"/>
                <a:gd name="T9" fmla="*/ 2147483646 h 89"/>
                <a:gd name="T10" fmla="*/ 2147483646 w 101"/>
                <a:gd name="T11" fmla="*/ 0 h 89"/>
                <a:gd name="T12" fmla="*/ 2147483646 w 101"/>
                <a:gd name="T13" fmla="*/ 0 h 89"/>
                <a:gd name="T14" fmla="*/ 2147483646 w 101"/>
                <a:gd name="T15" fmla="*/ 2147483646 h 89"/>
                <a:gd name="T16" fmla="*/ 2147483646 w 101"/>
                <a:gd name="T17" fmla="*/ 2147483646 h 89"/>
                <a:gd name="T18" fmla="*/ 2147483646 w 101"/>
                <a:gd name="T19" fmla="*/ 2147483646 h 89"/>
                <a:gd name="T20" fmla="*/ 2147483646 w 101"/>
                <a:gd name="T21" fmla="*/ 2147483646 h 89"/>
                <a:gd name="T22" fmla="*/ 2147483646 w 101"/>
                <a:gd name="T23" fmla="*/ 2147483646 h 89"/>
                <a:gd name="T24" fmla="*/ 2147483646 w 101"/>
                <a:gd name="T25" fmla="*/ 2147483646 h 89"/>
                <a:gd name="T26" fmla="*/ 2147483646 w 101"/>
                <a:gd name="T27" fmla="*/ 2147483646 h 89"/>
                <a:gd name="T28" fmla="*/ 2147483646 w 101"/>
                <a:gd name="T29" fmla="*/ 2147483646 h 89"/>
                <a:gd name="T30" fmla="*/ 2147483646 w 101"/>
                <a:gd name="T31" fmla="*/ 2147483646 h 89"/>
                <a:gd name="T32" fmla="*/ 2147483646 w 101"/>
                <a:gd name="T33" fmla="*/ 2147483646 h 89"/>
                <a:gd name="T34" fmla="*/ 2147483646 w 101"/>
                <a:gd name="T35" fmla="*/ 2147483646 h 89"/>
                <a:gd name="T36" fmla="*/ 2147483646 w 101"/>
                <a:gd name="T37" fmla="*/ 2147483646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1" h="89">
                  <a:moveTo>
                    <a:pt x="48" y="89"/>
                  </a:moveTo>
                  <a:cubicBezTo>
                    <a:pt x="44" y="88"/>
                    <a:pt x="41" y="86"/>
                    <a:pt x="38" y="84"/>
                  </a:cubicBezTo>
                  <a:cubicBezTo>
                    <a:pt x="29" y="78"/>
                    <a:pt x="19" y="70"/>
                    <a:pt x="12" y="60"/>
                  </a:cubicBezTo>
                  <a:cubicBezTo>
                    <a:pt x="4" y="50"/>
                    <a:pt x="0" y="39"/>
                    <a:pt x="0" y="26"/>
                  </a:cubicBezTo>
                  <a:cubicBezTo>
                    <a:pt x="0" y="17"/>
                    <a:pt x="3" y="9"/>
                    <a:pt x="9" y="4"/>
                  </a:cubicBezTo>
                  <a:cubicBezTo>
                    <a:pt x="12" y="2"/>
                    <a:pt x="15" y="1"/>
                    <a:pt x="19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3" y="7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7" y="7"/>
                    <a:pt x="63" y="3"/>
                    <a:pt x="69" y="2"/>
                  </a:cubicBezTo>
                  <a:cubicBezTo>
                    <a:pt x="72" y="1"/>
                    <a:pt x="74" y="1"/>
                    <a:pt x="77" y="1"/>
                  </a:cubicBezTo>
                  <a:cubicBezTo>
                    <a:pt x="79" y="1"/>
                    <a:pt x="80" y="1"/>
                    <a:pt x="82" y="1"/>
                  </a:cubicBezTo>
                  <a:cubicBezTo>
                    <a:pt x="86" y="2"/>
                    <a:pt x="89" y="4"/>
                    <a:pt x="92" y="6"/>
                  </a:cubicBezTo>
                  <a:cubicBezTo>
                    <a:pt x="98" y="11"/>
                    <a:pt x="101" y="19"/>
                    <a:pt x="100" y="28"/>
                  </a:cubicBezTo>
                  <a:cubicBezTo>
                    <a:pt x="99" y="41"/>
                    <a:pt x="94" y="52"/>
                    <a:pt x="86" y="62"/>
                  </a:cubicBezTo>
                  <a:cubicBezTo>
                    <a:pt x="78" y="71"/>
                    <a:pt x="68" y="79"/>
                    <a:pt x="58" y="84"/>
                  </a:cubicBezTo>
                  <a:cubicBezTo>
                    <a:pt x="55" y="86"/>
                    <a:pt x="52" y="88"/>
                    <a:pt x="4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2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花季小清新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525165218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SubTitle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Text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Text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Text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5218"/>
  <p:tag name="MH_LIBRARY" val="GRAPHIC"/>
  <p:tag name="MH_TYPE" val="Text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25165144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525165306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SubTitle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Other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Other"/>
  <p:tag name="MH_OR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Other"/>
  <p:tag name="MH_ORDER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SubTitle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Other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SubTitle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07"/>
  <p:tag name="MH_LIBRARY" val="GRAPHIC"/>
  <p:tag name="MH_TYPE" val="Other"/>
  <p:tag name="MH_ORDER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525164754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525164931"/>
  <p:tag name="MH_LIBRARY" val="GRAPHIC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Other"/>
  <p:tag name="MH_ORDER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SubTitle"/>
  <p:tag name="MH_ORDER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Other"/>
  <p:tag name="MH_ORD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Other"/>
  <p:tag name="MH_ORDER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SubTitle"/>
  <p:tag name="MH_ORDER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Other"/>
  <p:tag name="MH_ORDER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Other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SubTitle"/>
  <p:tag name="MH_ORD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Other"/>
  <p:tag name="MH_ORDER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4931"/>
  <p:tag name="MH_LIBRARY" val="GRAPHIC"/>
  <p:tag name="MH_TYPE" val="SubTitle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18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05056"/>
      </a:accent1>
      <a:accent2>
        <a:srgbClr val="E66D57"/>
      </a:accent2>
      <a:accent3>
        <a:srgbClr val="F69E63"/>
      </a:accent3>
      <a:accent4>
        <a:srgbClr val="A0A776"/>
      </a:accent4>
      <a:accent5>
        <a:srgbClr val="758677"/>
      </a:accent5>
      <a:accent6>
        <a:srgbClr val="609AA6"/>
      </a:accent6>
      <a:hlink>
        <a:srgbClr val="D05056"/>
      </a:hlink>
      <a:folHlink>
        <a:srgbClr val="BFBFBF"/>
      </a:folHlink>
    </a:clrScheme>
    <a:fontScheme name="自定义 5">
      <a:majorFont>
        <a:latin typeface="Arial"/>
        <a:ea typeface="幼圆"/>
        <a:cs typeface=""/>
      </a:majorFont>
      <a:minorFont>
        <a:latin typeface="Arial Unicode MS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5">
    <a:dk1>
      <a:srgbClr val="000000"/>
    </a:dk1>
    <a:lt1>
      <a:srgbClr val="FFFFFF"/>
    </a:lt1>
    <a:dk2>
      <a:srgbClr val="778495"/>
    </a:dk2>
    <a:lt2>
      <a:srgbClr val="F0F0F0"/>
    </a:lt2>
    <a:accent1>
      <a:srgbClr val="D05056"/>
    </a:accent1>
    <a:accent2>
      <a:srgbClr val="E66D57"/>
    </a:accent2>
    <a:accent3>
      <a:srgbClr val="F69E63"/>
    </a:accent3>
    <a:accent4>
      <a:srgbClr val="A0A776"/>
    </a:accent4>
    <a:accent5>
      <a:srgbClr val="758677"/>
    </a:accent5>
    <a:accent6>
      <a:srgbClr val="609AA6"/>
    </a:accent6>
    <a:hlink>
      <a:srgbClr val="D050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185">
    <a:dk1>
      <a:srgbClr val="000000"/>
    </a:dk1>
    <a:lt1>
      <a:srgbClr val="FFFFFF"/>
    </a:lt1>
    <a:dk2>
      <a:srgbClr val="778495"/>
    </a:dk2>
    <a:lt2>
      <a:srgbClr val="F0F0F0"/>
    </a:lt2>
    <a:accent1>
      <a:srgbClr val="D05056"/>
    </a:accent1>
    <a:accent2>
      <a:srgbClr val="E66D57"/>
    </a:accent2>
    <a:accent3>
      <a:srgbClr val="F69E63"/>
    </a:accent3>
    <a:accent4>
      <a:srgbClr val="A0A776"/>
    </a:accent4>
    <a:accent5>
      <a:srgbClr val="758677"/>
    </a:accent5>
    <a:accent6>
      <a:srgbClr val="609AA6"/>
    </a:accent6>
    <a:hlink>
      <a:srgbClr val="D050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185">
    <a:dk1>
      <a:srgbClr val="000000"/>
    </a:dk1>
    <a:lt1>
      <a:srgbClr val="FFFFFF"/>
    </a:lt1>
    <a:dk2>
      <a:srgbClr val="778495"/>
    </a:dk2>
    <a:lt2>
      <a:srgbClr val="F0F0F0"/>
    </a:lt2>
    <a:accent1>
      <a:srgbClr val="D05056"/>
    </a:accent1>
    <a:accent2>
      <a:srgbClr val="E66D57"/>
    </a:accent2>
    <a:accent3>
      <a:srgbClr val="F69E63"/>
    </a:accent3>
    <a:accent4>
      <a:srgbClr val="A0A776"/>
    </a:accent4>
    <a:accent5>
      <a:srgbClr val="758677"/>
    </a:accent5>
    <a:accent6>
      <a:srgbClr val="609AA6"/>
    </a:accent6>
    <a:hlink>
      <a:srgbClr val="D050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185">
    <a:dk1>
      <a:srgbClr val="000000"/>
    </a:dk1>
    <a:lt1>
      <a:srgbClr val="FFFFFF"/>
    </a:lt1>
    <a:dk2>
      <a:srgbClr val="778495"/>
    </a:dk2>
    <a:lt2>
      <a:srgbClr val="F0F0F0"/>
    </a:lt2>
    <a:accent1>
      <a:srgbClr val="D05056"/>
    </a:accent1>
    <a:accent2>
      <a:srgbClr val="E66D57"/>
    </a:accent2>
    <a:accent3>
      <a:srgbClr val="F69E63"/>
    </a:accent3>
    <a:accent4>
      <a:srgbClr val="A0A776"/>
    </a:accent4>
    <a:accent5>
      <a:srgbClr val="758677"/>
    </a:accent5>
    <a:accent6>
      <a:srgbClr val="609AA6"/>
    </a:accent6>
    <a:hlink>
      <a:srgbClr val="D050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185">
    <a:dk1>
      <a:srgbClr val="000000"/>
    </a:dk1>
    <a:lt1>
      <a:srgbClr val="FFFFFF"/>
    </a:lt1>
    <a:dk2>
      <a:srgbClr val="778495"/>
    </a:dk2>
    <a:lt2>
      <a:srgbClr val="F0F0F0"/>
    </a:lt2>
    <a:accent1>
      <a:srgbClr val="D05056"/>
    </a:accent1>
    <a:accent2>
      <a:srgbClr val="E66D57"/>
    </a:accent2>
    <a:accent3>
      <a:srgbClr val="F69E63"/>
    </a:accent3>
    <a:accent4>
      <a:srgbClr val="A0A776"/>
    </a:accent4>
    <a:accent5>
      <a:srgbClr val="758677"/>
    </a:accent5>
    <a:accent6>
      <a:srgbClr val="609AA6"/>
    </a:accent6>
    <a:hlink>
      <a:srgbClr val="D050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2139</Words>
  <Application>Microsoft Office PowerPoint</Application>
  <PresentationFormat>自訂</PresentationFormat>
  <Paragraphs>155</Paragraphs>
  <Slides>27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Lato Black</vt:lpstr>
      <vt:lpstr>宋体</vt:lpstr>
      <vt:lpstr>方正仿郭简体</vt:lpstr>
      <vt:lpstr>印品黑体</vt:lpstr>
      <vt:lpstr>思源黑体 CN Light</vt:lpstr>
      <vt:lpstr>標楷體</vt:lpstr>
      <vt:lpstr>Arial</vt:lpstr>
      <vt:lpstr>Calibri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花季小清新</dc:title>
  <dc:creator/>
  <dc:description>http://www.ypppt.com/</dc:description>
  <cp:lastModifiedBy/>
  <cp:revision>1</cp:revision>
  <dcterms:created xsi:type="dcterms:W3CDTF">2016-12-12T15:36:10Z</dcterms:created>
  <dcterms:modified xsi:type="dcterms:W3CDTF">2020-09-24T02:03:40Z</dcterms:modified>
</cp:coreProperties>
</file>