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B4ED-3649-4364-9275-880F59672D0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80FE-B237-4CE2-B4A9-CB5726F1C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815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B4ED-3649-4364-9275-880F59672D0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80FE-B237-4CE2-B4A9-CB5726F1C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13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B4ED-3649-4364-9275-880F59672D0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80FE-B237-4CE2-B4A9-CB5726F1C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57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B4ED-3649-4364-9275-880F59672D0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80FE-B237-4CE2-B4A9-CB5726F1C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05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B4ED-3649-4364-9275-880F59672D0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80FE-B237-4CE2-B4A9-CB5726F1C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13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B4ED-3649-4364-9275-880F59672D0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80FE-B237-4CE2-B4A9-CB5726F1C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88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B4ED-3649-4364-9275-880F59672D0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80FE-B237-4CE2-B4A9-CB5726F1C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889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B4ED-3649-4364-9275-880F59672D0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80FE-B237-4CE2-B4A9-CB5726F1C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96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B4ED-3649-4364-9275-880F59672D0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80FE-B237-4CE2-B4A9-CB5726F1C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43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B4ED-3649-4364-9275-880F59672D0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80FE-B237-4CE2-B4A9-CB5726F1C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109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B4ED-3649-4364-9275-880F59672D0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80FE-B237-4CE2-B4A9-CB5726F1C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755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2B4ED-3649-4364-9275-880F59672D0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680FE-B237-4CE2-B4A9-CB5726F1C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913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29992;&#32362;&#26412;&#23416;&#21697;&#26684;\&#24863;&#24681;&#20043;&#38272;.pp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&#23433;&#23433;&#21697;&#26684;&#65306;&#24184;&#31119;&#30340;&#28363;&#21619;&#9472;&#24863;&#24681;&#30340;&#24515;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37117;&#26159;&#34680;&#29275;&#38283;&#22987;&#30340;.pp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26143;&#26376;.pp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zh.wikipedia.org/zh-hant/%E6%96%BD%E8%80%90%E5%BA%B5" TargetMode="External"/><Relationship Id="rId4" Type="http://schemas.openxmlformats.org/officeDocument/2006/relationships/hyperlink" Target="http://zh.wikipedia.org/zh-hant/%E5%BC%B5%E4%B9%9D%E9%BD%A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29992;&#32362;&#26412;&#23416;&#21697;&#26684;\&#29645;&#22958;&#23567;&#38712;&#29579;.pp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29992;&#32362;&#26412;&#23416;&#21697;&#26684;\&#22521;&#22521;&#40670;&#29128;.pp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29992;&#32362;&#26412;&#23416;&#21697;&#26684;\&#31967;&#31957;&#30340;&#19968;&#22825;.pp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29992;&#32362;&#26412;&#23416;&#21697;&#26684;\&#29992;&#24859;&#24515;&#35498;&#23526;&#35441;.pp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29242;&#29242;&#19968;&#23450;&#26377;&#36774;&#27861;.pp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35731;&#36335;&#32102;&#23567;&#40232;&#23376;.pp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8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5470376" cy="1470025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用繪本學品格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3573016"/>
            <a:ext cx="5256584" cy="17526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正和書院</a:t>
            </a:r>
            <a:endParaRPr lang="en-US" altLang="zh-TW" sz="4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沈美秀 分享</a:t>
            </a:r>
            <a:endParaRPr lang="zh-TW" altLang="en-US" sz="4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829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17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品格教育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感恩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/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品格故事：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hlinkClick r:id="rId3" action="ppaction://hlinkpres?slideindex=1&amp;slidetitle="/>
              </a:rPr>
              <a:t>感恩之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hlinkClick r:id="rId3" action="ppaction://hlinkpres?slideindex=1&amp;slidetitle="/>
              </a:rPr>
              <a:t>門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遊戲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：感恩的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步伐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hlinkClick r:id="rId4" action="ppaction://hlinkfile"/>
              </a:rPr>
              <a:t>幸福的滋味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  <a:hlinkClick r:id="rId4" action="ppaction://hlinkfile"/>
              </a:rPr>
              <a:t>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hlinkClick r:id="rId4" action="ppaction://hlinkfile"/>
              </a:rPr>
              <a:t>感恩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問題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探討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感恩卡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禪繞畫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652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120"/>
            <a:ext cx="8229600" cy="831592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品格教育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禮儀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品格繪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本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3" action="ppaction://hlinkpres?slideindex=1&amp;slidetitle="/>
              </a:rPr>
              <a:t>都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3" action="ppaction://hlinkpres?slideindex=1&amp;slidetitle="/>
              </a:rPr>
              <a:t>是蝸牛先開始的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問題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探討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遊戲：口說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好話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子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曰：「不學禮，無以立。」 —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—《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論語·季氏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》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其交也以道，其接也以禮。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——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孟子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萬章章句下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第四節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55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1573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品格教育－友愛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544616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品格故事：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3" action="ppaction://hlinkpres?slideindex=1&amp;slidetitle="/>
              </a:rPr>
              <a:t>星月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問題探討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遊戲：兩人三腳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所謂以禮待人，即用你喜歡別人對待你的方式對待別人。 作者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賈斯特菲爾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德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真正的友誼總是預見對方的需要，而不是宣佈自己需要什麼。 作者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莫洛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亞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相知無遠近，萬里尚為鄰。 作者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u="sng" dirty="0">
                <a:latin typeface="標楷體" pitchFamily="65" charset="-120"/>
                <a:ea typeface="標楷體" pitchFamily="65" charset="-120"/>
                <a:hlinkClick r:id="rId4"/>
              </a:rPr>
              <a:t>張九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  <a:hlinkClick r:id="rId4"/>
              </a:rPr>
              <a:t>齡</a:t>
            </a:r>
            <a:endParaRPr lang="en-US" altLang="zh-TW" b="1" u="sng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有緣千里來相會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，無緣對面不相逢。 作者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u="sng" dirty="0">
                <a:latin typeface="標楷體" pitchFamily="65" charset="-120"/>
                <a:ea typeface="標楷體" pitchFamily="65" charset="-120"/>
                <a:hlinkClick r:id="rId5"/>
              </a:rPr>
              <a:t>施耐庵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38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品格教育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尊重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品格故事：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3" action="ppaction://hlinkpres?slideindex=1&amp;slidetitle="/>
              </a:rPr>
              <a:t>珍妮小霸王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問題探討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遊戲：接力賽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己所不欲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，勿施於人。──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論語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我們所需要的，並不是巨大的才能，而是對正義真誠的愛和對真理的尊重。──盧梭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566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品格教育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責任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0060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品格故事：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3" action="ppaction://hlinkpres?slideindex=1&amp;slidetitle="/>
              </a:rPr>
              <a:t>培培點燈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遊戲：矇眼前進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問題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探討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快樂和盡職是分不開的，我常藉盡自己的責任，以增加自己的快樂。</a:t>
            </a: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華盛頓</a:t>
            </a: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】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我輩做事，只求問心無愧，自盡其本份而已。</a:t>
            </a: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曾國藩</a:t>
            </a: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】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37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品格教育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積極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品格繪本：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3" action="ppaction://hlinkpres?slideindex=1&amp;slidetitle="/>
              </a:rPr>
              <a:t>糟糕的一天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遊戲：快遞挑戰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問題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探討：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482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品格教育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誠實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zh-TW" altLang="en-US" b="1" dirty="0" smtClean="0"/>
              <a:t>品格故事：</a:t>
            </a:r>
            <a:r>
              <a:rPr lang="zh-TW" altLang="en-US" b="1" dirty="0" smtClean="0">
                <a:hlinkClick r:id="rId3" action="ppaction://hlinkpres?slideindex=1&amp;slidetitle="/>
              </a:rPr>
              <a:t>用愛心說實話</a:t>
            </a:r>
            <a:endParaRPr lang="en-US" altLang="zh-TW" b="1" dirty="0" smtClean="0"/>
          </a:p>
          <a:p>
            <a:r>
              <a:rPr lang="zh-TW" altLang="en-US" b="1" dirty="0" smtClean="0"/>
              <a:t>遊戲：誠實大風吹</a:t>
            </a:r>
            <a:endParaRPr lang="en-US" altLang="zh-TW" b="1" dirty="0" smtClean="0"/>
          </a:p>
          <a:p>
            <a:r>
              <a:rPr lang="zh-TW" altLang="en-US" b="1" dirty="0" smtClean="0"/>
              <a:t>問題探討</a:t>
            </a:r>
            <a:endParaRPr lang="en-US" altLang="zh-TW" b="1" dirty="0" smtClean="0"/>
          </a:p>
          <a:p>
            <a:endParaRPr lang="en-US" altLang="zh-TW" b="1" dirty="0" smtClean="0"/>
          </a:p>
          <a:p>
            <a:r>
              <a:rPr lang="zh-TW" altLang="zh-TW" b="1" dirty="0" smtClean="0"/>
              <a:t>知之為知之</a:t>
            </a:r>
            <a:r>
              <a:rPr lang="zh-TW" altLang="zh-TW" b="1" dirty="0"/>
              <a:t>，不知為不知，是知也</a:t>
            </a:r>
            <a:r>
              <a:rPr lang="zh-TW" altLang="zh-TW" b="1" dirty="0" smtClean="0"/>
              <a:t>。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zh-TW" b="1" dirty="0" smtClean="0"/>
              <a:t>【</a:t>
            </a:r>
            <a:r>
              <a:rPr lang="zh-TW" altLang="zh-TW" b="1" dirty="0"/>
              <a:t>論語為政篇】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933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品格教育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信任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品格故事：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3" action="ppaction://hlinkpres?slideindex=1&amp;slidetitle="/>
              </a:rPr>
              <a:t>爺爺一定有辦法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問題探討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遊戲：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信任衝刺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34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品格教育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專注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品格故事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  <a:hlinkClick r:id="rId3" action="ppaction://hlinkpres?slideindex=1&amp;slidetitle="/>
              </a:rPr>
              <a:t>讓路給小鴨子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問題探討</a:t>
            </a:r>
          </a:p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遊戲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：手指兵抓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賊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67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383</Words>
  <Application>Microsoft Office PowerPoint</Application>
  <PresentationFormat>如螢幕大小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用繪本學品格</vt:lpstr>
      <vt:lpstr>品格教育-禮儀</vt:lpstr>
      <vt:lpstr>品格教育－友愛</vt:lpstr>
      <vt:lpstr>品格教育-尊重</vt:lpstr>
      <vt:lpstr>品格教育-責任</vt:lpstr>
      <vt:lpstr>品格教育-積極</vt:lpstr>
      <vt:lpstr>品格教育-誠實</vt:lpstr>
      <vt:lpstr>品格教育-信任</vt:lpstr>
      <vt:lpstr>品格教育-專注</vt:lpstr>
      <vt:lpstr>品格教育-感恩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30</cp:revision>
  <dcterms:created xsi:type="dcterms:W3CDTF">2019-03-01T04:45:16Z</dcterms:created>
  <dcterms:modified xsi:type="dcterms:W3CDTF">2019-03-01T15:28:28Z</dcterms:modified>
</cp:coreProperties>
</file>