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67" r:id="rId4"/>
    <p:sldId id="258" r:id="rId5"/>
    <p:sldId id="259" r:id="rId6"/>
    <p:sldId id="268" r:id="rId7"/>
    <p:sldId id="270" r:id="rId8"/>
    <p:sldId id="272" r:id="rId9"/>
    <p:sldId id="274" r:id="rId10"/>
    <p:sldId id="275" r:id="rId11"/>
    <p:sldId id="269" r:id="rId12"/>
    <p:sldId id="277" r:id="rId13"/>
    <p:sldId id="261" r:id="rId14"/>
    <p:sldId id="276" r:id="rId15"/>
    <p:sldId id="263" r:id="rId16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標楷體" panose="03000509000000000000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標楷體" panose="03000509000000000000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標楷體" panose="03000509000000000000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標楷體" panose="03000509000000000000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3" autoAdjust="0"/>
    <p:restoredTop sz="94660"/>
  </p:normalViewPr>
  <p:slideViewPr>
    <p:cSldViewPr snapToGrid="0">
      <p:cViewPr varScale="1">
        <p:scale>
          <a:sx n="53" d="100"/>
          <a:sy n="53" d="100"/>
        </p:scale>
        <p:origin x="113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47D541-6AD7-4408-9143-58B7DB135EC1}" type="doc">
      <dgm:prSet loTypeId="urn:microsoft.com/office/officeart/2005/8/layout/process2" loCatId="process" qsTypeId="urn:microsoft.com/office/officeart/2005/8/quickstyle/3d1" qsCatId="3D" csTypeId="urn:microsoft.com/office/officeart/2005/8/colors/accent2_3" csCatId="accent2" phldr="1"/>
      <dgm:spPr/>
    </dgm:pt>
    <dgm:pt modelId="{25547A18-1541-4642-863E-B7E3A14EAAE0}">
      <dgm:prSet phldrT="[文字]"/>
      <dgm:spPr/>
      <dgm:t>
        <a:bodyPr/>
        <a:lstStyle/>
        <a:p>
          <a:r>
            <a:rPr lang="zh-TW" altLang="en-US" dirty="0" smtClean="0"/>
            <a:t>備課</a:t>
          </a:r>
          <a:endParaRPr lang="zh-TW" altLang="en-US" dirty="0"/>
        </a:p>
      </dgm:t>
    </dgm:pt>
    <dgm:pt modelId="{5F1A2844-8F2A-4736-9668-3AC823221EA3}" type="parTrans" cxnId="{20578C21-5D66-461C-A928-D2030A44C733}">
      <dgm:prSet/>
      <dgm:spPr/>
      <dgm:t>
        <a:bodyPr/>
        <a:lstStyle/>
        <a:p>
          <a:endParaRPr lang="zh-TW" altLang="en-US"/>
        </a:p>
      </dgm:t>
    </dgm:pt>
    <dgm:pt modelId="{1D0421BE-2732-4B31-B387-4A5A7DBCEB45}" type="sibTrans" cxnId="{20578C21-5D66-461C-A928-D2030A44C733}">
      <dgm:prSet/>
      <dgm:spPr/>
      <dgm:t>
        <a:bodyPr/>
        <a:lstStyle/>
        <a:p>
          <a:endParaRPr lang="zh-TW" altLang="en-US"/>
        </a:p>
      </dgm:t>
    </dgm:pt>
    <dgm:pt modelId="{EA7E0D0B-B1DC-424A-9B25-2A4806E7AEA5}">
      <dgm:prSet phldrT="[文字]"/>
      <dgm:spPr/>
      <dgm:t>
        <a:bodyPr/>
        <a:lstStyle/>
        <a:p>
          <a:r>
            <a:rPr lang="zh-TW" altLang="en-US" dirty="0" smtClean="0"/>
            <a:t>講解</a:t>
          </a:r>
          <a:endParaRPr lang="zh-TW" altLang="en-US" dirty="0"/>
        </a:p>
      </dgm:t>
    </dgm:pt>
    <dgm:pt modelId="{0794DC24-E4DC-4E39-874F-875653BADCE6}" type="parTrans" cxnId="{A36428BB-81CD-4869-8008-E50CD32DF4FA}">
      <dgm:prSet/>
      <dgm:spPr/>
      <dgm:t>
        <a:bodyPr/>
        <a:lstStyle/>
        <a:p>
          <a:endParaRPr lang="zh-TW" altLang="en-US"/>
        </a:p>
      </dgm:t>
    </dgm:pt>
    <dgm:pt modelId="{2C019914-5707-490E-A06D-9E22F5AFF106}" type="sibTrans" cxnId="{A36428BB-81CD-4869-8008-E50CD32DF4FA}">
      <dgm:prSet/>
      <dgm:spPr/>
      <dgm:t>
        <a:bodyPr/>
        <a:lstStyle/>
        <a:p>
          <a:endParaRPr lang="zh-TW" altLang="en-US"/>
        </a:p>
      </dgm:t>
    </dgm:pt>
    <dgm:pt modelId="{8F73CED0-BBC3-4EB0-91F8-665D7F94C55F}">
      <dgm:prSet phldrT="[文字]"/>
      <dgm:spPr/>
      <dgm:t>
        <a:bodyPr/>
        <a:lstStyle/>
        <a:p>
          <a:r>
            <a:rPr lang="zh-TW" altLang="en-US" dirty="0" smtClean="0"/>
            <a:t>理解</a:t>
          </a:r>
          <a:endParaRPr lang="zh-TW" altLang="en-US" dirty="0"/>
        </a:p>
      </dgm:t>
    </dgm:pt>
    <dgm:pt modelId="{881C5780-CB0E-48AF-B764-03C56C49FB14}" type="parTrans" cxnId="{19C403E3-A976-48F3-A74B-6EDD0824AC24}">
      <dgm:prSet/>
      <dgm:spPr/>
      <dgm:t>
        <a:bodyPr/>
        <a:lstStyle/>
        <a:p>
          <a:endParaRPr lang="zh-TW" altLang="en-US"/>
        </a:p>
      </dgm:t>
    </dgm:pt>
    <dgm:pt modelId="{512D6FFC-C986-4B01-8453-E0F340A8B0EC}" type="sibTrans" cxnId="{19C403E3-A976-48F3-A74B-6EDD0824AC24}">
      <dgm:prSet/>
      <dgm:spPr/>
      <dgm:t>
        <a:bodyPr/>
        <a:lstStyle/>
        <a:p>
          <a:endParaRPr lang="zh-TW" altLang="en-US"/>
        </a:p>
      </dgm:t>
    </dgm:pt>
    <dgm:pt modelId="{A8B7810F-0B39-4330-A18F-4819C596C80A}">
      <dgm:prSet phldrT="[文字]"/>
      <dgm:spPr/>
      <dgm:t>
        <a:bodyPr/>
        <a:lstStyle/>
        <a:p>
          <a:r>
            <a:rPr lang="zh-TW" altLang="en-US" dirty="0" smtClean="0"/>
            <a:t>力行</a:t>
          </a:r>
          <a:endParaRPr lang="zh-TW" altLang="en-US" dirty="0"/>
        </a:p>
      </dgm:t>
    </dgm:pt>
    <dgm:pt modelId="{7BC93310-DC7B-4C0F-A248-E780B922F5F3}" type="parTrans" cxnId="{650DFD5F-A4B4-4712-AC55-EB87D024F05C}">
      <dgm:prSet/>
      <dgm:spPr/>
      <dgm:t>
        <a:bodyPr/>
        <a:lstStyle/>
        <a:p>
          <a:endParaRPr lang="zh-TW" altLang="en-US"/>
        </a:p>
      </dgm:t>
    </dgm:pt>
    <dgm:pt modelId="{1C99E8FD-297D-4537-B234-1AEBA22F1C3E}" type="sibTrans" cxnId="{650DFD5F-A4B4-4712-AC55-EB87D024F05C}">
      <dgm:prSet/>
      <dgm:spPr/>
      <dgm:t>
        <a:bodyPr/>
        <a:lstStyle/>
        <a:p>
          <a:endParaRPr lang="zh-TW" altLang="en-US"/>
        </a:p>
      </dgm:t>
    </dgm:pt>
    <dgm:pt modelId="{8927A3DA-B504-48CD-ABAA-2053377EB6CB}" type="pres">
      <dgm:prSet presAssocID="{8B47D541-6AD7-4408-9143-58B7DB135EC1}" presName="linearFlow" presStyleCnt="0">
        <dgm:presLayoutVars>
          <dgm:resizeHandles val="exact"/>
        </dgm:presLayoutVars>
      </dgm:prSet>
      <dgm:spPr/>
    </dgm:pt>
    <dgm:pt modelId="{4E1DF658-8E7F-48B0-8E54-82EA25224348}" type="pres">
      <dgm:prSet presAssocID="{25547A18-1541-4642-863E-B7E3A14EAAE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F68BE79-BE04-4713-AC50-6F96909C88B4}" type="pres">
      <dgm:prSet presAssocID="{1D0421BE-2732-4B31-B387-4A5A7DBCEB45}" presName="sibTrans" presStyleLbl="sibTrans2D1" presStyleIdx="0" presStyleCnt="3"/>
      <dgm:spPr/>
      <dgm:t>
        <a:bodyPr/>
        <a:lstStyle/>
        <a:p>
          <a:endParaRPr lang="zh-TW" altLang="en-US"/>
        </a:p>
      </dgm:t>
    </dgm:pt>
    <dgm:pt modelId="{1B6FFEB9-190D-44B1-857F-86BAB1171AB8}" type="pres">
      <dgm:prSet presAssocID="{1D0421BE-2732-4B31-B387-4A5A7DBCEB45}" presName="connectorText" presStyleLbl="sibTrans2D1" presStyleIdx="0" presStyleCnt="3"/>
      <dgm:spPr/>
      <dgm:t>
        <a:bodyPr/>
        <a:lstStyle/>
        <a:p>
          <a:endParaRPr lang="zh-TW" altLang="en-US"/>
        </a:p>
      </dgm:t>
    </dgm:pt>
    <dgm:pt modelId="{E2192DAC-7F5A-42F5-9106-9154DA374198}" type="pres">
      <dgm:prSet presAssocID="{EA7E0D0B-B1DC-424A-9B25-2A4806E7AEA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96B893B-40D2-4393-9E11-6F5F59B2D335}" type="pres">
      <dgm:prSet presAssocID="{2C019914-5707-490E-A06D-9E22F5AFF106}" presName="sibTrans" presStyleLbl="sibTrans2D1" presStyleIdx="1" presStyleCnt="3"/>
      <dgm:spPr/>
      <dgm:t>
        <a:bodyPr/>
        <a:lstStyle/>
        <a:p>
          <a:endParaRPr lang="zh-TW" altLang="en-US"/>
        </a:p>
      </dgm:t>
    </dgm:pt>
    <dgm:pt modelId="{5DE8AB04-DD41-4FA5-B872-A7788BE2CB9A}" type="pres">
      <dgm:prSet presAssocID="{2C019914-5707-490E-A06D-9E22F5AFF106}" presName="connectorText" presStyleLbl="sibTrans2D1" presStyleIdx="1" presStyleCnt="3"/>
      <dgm:spPr/>
      <dgm:t>
        <a:bodyPr/>
        <a:lstStyle/>
        <a:p>
          <a:endParaRPr lang="zh-TW" altLang="en-US"/>
        </a:p>
      </dgm:t>
    </dgm:pt>
    <dgm:pt modelId="{A9F16F4D-1FD7-475C-9411-EDB248C278E4}" type="pres">
      <dgm:prSet presAssocID="{8F73CED0-BBC3-4EB0-91F8-665D7F94C55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711107D-39D0-4651-8129-CF3371C5EA06}" type="pres">
      <dgm:prSet presAssocID="{512D6FFC-C986-4B01-8453-E0F340A8B0EC}" presName="sibTrans" presStyleLbl="sibTrans2D1" presStyleIdx="2" presStyleCnt="3"/>
      <dgm:spPr/>
      <dgm:t>
        <a:bodyPr/>
        <a:lstStyle/>
        <a:p>
          <a:endParaRPr lang="zh-TW" altLang="en-US"/>
        </a:p>
      </dgm:t>
    </dgm:pt>
    <dgm:pt modelId="{BB25B7AC-EF80-4A97-BFED-CAE987B54C16}" type="pres">
      <dgm:prSet presAssocID="{512D6FFC-C986-4B01-8453-E0F340A8B0EC}" presName="connectorText" presStyleLbl="sibTrans2D1" presStyleIdx="2" presStyleCnt="3"/>
      <dgm:spPr/>
      <dgm:t>
        <a:bodyPr/>
        <a:lstStyle/>
        <a:p>
          <a:endParaRPr lang="zh-TW" altLang="en-US"/>
        </a:p>
      </dgm:t>
    </dgm:pt>
    <dgm:pt modelId="{D2F034D0-C6D4-40A3-B2E2-E84518FEF6C0}" type="pres">
      <dgm:prSet presAssocID="{A8B7810F-0B39-4330-A18F-4819C596C80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921D064-DD3A-4B01-B804-B7D97E488DFF}" type="presOf" srcId="{1D0421BE-2732-4B31-B387-4A5A7DBCEB45}" destId="{3F68BE79-BE04-4713-AC50-6F96909C88B4}" srcOrd="0" destOrd="0" presId="urn:microsoft.com/office/officeart/2005/8/layout/process2"/>
    <dgm:cxn modelId="{5E79AE68-931A-4B7D-8D0C-D940276C29FE}" type="presOf" srcId="{25547A18-1541-4642-863E-B7E3A14EAAE0}" destId="{4E1DF658-8E7F-48B0-8E54-82EA25224348}" srcOrd="0" destOrd="0" presId="urn:microsoft.com/office/officeart/2005/8/layout/process2"/>
    <dgm:cxn modelId="{20578C21-5D66-461C-A928-D2030A44C733}" srcId="{8B47D541-6AD7-4408-9143-58B7DB135EC1}" destId="{25547A18-1541-4642-863E-B7E3A14EAAE0}" srcOrd="0" destOrd="0" parTransId="{5F1A2844-8F2A-4736-9668-3AC823221EA3}" sibTransId="{1D0421BE-2732-4B31-B387-4A5A7DBCEB45}"/>
    <dgm:cxn modelId="{280F5595-F58F-48D5-9BD3-9649D09A1B42}" type="presOf" srcId="{2C019914-5707-490E-A06D-9E22F5AFF106}" destId="{5DE8AB04-DD41-4FA5-B872-A7788BE2CB9A}" srcOrd="1" destOrd="0" presId="urn:microsoft.com/office/officeart/2005/8/layout/process2"/>
    <dgm:cxn modelId="{A36428BB-81CD-4869-8008-E50CD32DF4FA}" srcId="{8B47D541-6AD7-4408-9143-58B7DB135EC1}" destId="{EA7E0D0B-B1DC-424A-9B25-2A4806E7AEA5}" srcOrd="1" destOrd="0" parTransId="{0794DC24-E4DC-4E39-874F-875653BADCE6}" sibTransId="{2C019914-5707-490E-A06D-9E22F5AFF106}"/>
    <dgm:cxn modelId="{43CE3B17-51D7-4427-B076-45686375C9A6}" type="presOf" srcId="{1D0421BE-2732-4B31-B387-4A5A7DBCEB45}" destId="{1B6FFEB9-190D-44B1-857F-86BAB1171AB8}" srcOrd="1" destOrd="0" presId="urn:microsoft.com/office/officeart/2005/8/layout/process2"/>
    <dgm:cxn modelId="{510E960D-CF4A-412B-90DD-6D5DEB96AED4}" type="presOf" srcId="{EA7E0D0B-B1DC-424A-9B25-2A4806E7AEA5}" destId="{E2192DAC-7F5A-42F5-9106-9154DA374198}" srcOrd="0" destOrd="0" presId="urn:microsoft.com/office/officeart/2005/8/layout/process2"/>
    <dgm:cxn modelId="{F069602C-411A-48D5-BA52-146696386053}" type="presOf" srcId="{512D6FFC-C986-4B01-8453-E0F340A8B0EC}" destId="{E711107D-39D0-4651-8129-CF3371C5EA06}" srcOrd="0" destOrd="0" presId="urn:microsoft.com/office/officeart/2005/8/layout/process2"/>
    <dgm:cxn modelId="{70582DBF-4F3D-4734-98B5-3DE4AD670B0B}" type="presOf" srcId="{8F73CED0-BBC3-4EB0-91F8-665D7F94C55F}" destId="{A9F16F4D-1FD7-475C-9411-EDB248C278E4}" srcOrd="0" destOrd="0" presId="urn:microsoft.com/office/officeart/2005/8/layout/process2"/>
    <dgm:cxn modelId="{19C403E3-A976-48F3-A74B-6EDD0824AC24}" srcId="{8B47D541-6AD7-4408-9143-58B7DB135EC1}" destId="{8F73CED0-BBC3-4EB0-91F8-665D7F94C55F}" srcOrd="2" destOrd="0" parTransId="{881C5780-CB0E-48AF-B764-03C56C49FB14}" sibTransId="{512D6FFC-C986-4B01-8453-E0F340A8B0EC}"/>
    <dgm:cxn modelId="{056BCAB6-E9F4-4A37-868C-45B8F7F8FC61}" type="presOf" srcId="{2C019914-5707-490E-A06D-9E22F5AFF106}" destId="{E96B893B-40D2-4393-9E11-6F5F59B2D335}" srcOrd="0" destOrd="0" presId="urn:microsoft.com/office/officeart/2005/8/layout/process2"/>
    <dgm:cxn modelId="{C43CA033-CA80-4E2C-B628-074F080A4C78}" type="presOf" srcId="{A8B7810F-0B39-4330-A18F-4819C596C80A}" destId="{D2F034D0-C6D4-40A3-B2E2-E84518FEF6C0}" srcOrd="0" destOrd="0" presId="urn:microsoft.com/office/officeart/2005/8/layout/process2"/>
    <dgm:cxn modelId="{650DFD5F-A4B4-4712-AC55-EB87D024F05C}" srcId="{8B47D541-6AD7-4408-9143-58B7DB135EC1}" destId="{A8B7810F-0B39-4330-A18F-4819C596C80A}" srcOrd="3" destOrd="0" parTransId="{7BC93310-DC7B-4C0F-A248-E780B922F5F3}" sibTransId="{1C99E8FD-297D-4537-B234-1AEBA22F1C3E}"/>
    <dgm:cxn modelId="{9438D3AE-17A3-4722-B0EF-EDA7E1C8FF6C}" type="presOf" srcId="{8B47D541-6AD7-4408-9143-58B7DB135EC1}" destId="{8927A3DA-B504-48CD-ABAA-2053377EB6CB}" srcOrd="0" destOrd="0" presId="urn:microsoft.com/office/officeart/2005/8/layout/process2"/>
    <dgm:cxn modelId="{FC9601D4-8665-4CFE-A403-3728195D75ED}" type="presOf" srcId="{512D6FFC-C986-4B01-8453-E0F340A8B0EC}" destId="{BB25B7AC-EF80-4A97-BFED-CAE987B54C16}" srcOrd="1" destOrd="0" presId="urn:microsoft.com/office/officeart/2005/8/layout/process2"/>
    <dgm:cxn modelId="{9D6E0705-B799-4CCB-AB39-9374CCE7DC18}" type="presParOf" srcId="{8927A3DA-B504-48CD-ABAA-2053377EB6CB}" destId="{4E1DF658-8E7F-48B0-8E54-82EA25224348}" srcOrd="0" destOrd="0" presId="urn:microsoft.com/office/officeart/2005/8/layout/process2"/>
    <dgm:cxn modelId="{D24D553C-DC5D-4A26-9A66-959ED937D7A4}" type="presParOf" srcId="{8927A3DA-B504-48CD-ABAA-2053377EB6CB}" destId="{3F68BE79-BE04-4713-AC50-6F96909C88B4}" srcOrd="1" destOrd="0" presId="urn:microsoft.com/office/officeart/2005/8/layout/process2"/>
    <dgm:cxn modelId="{89BD0413-6A77-413A-BEAB-DBD46DAEC4EC}" type="presParOf" srcId="{3F68BE79-BE04-4713-AC50-6F96909C88B4}" destId="{1B6FFEB9-190D-44B1-857F-86BAB1171AB8}" srcOrd="0" destOrd="0" presId="urn:microsoft.com/office/officeart/2005/8/layout/process2"/>
    <dgm:cxn modelId="{614E28E7-5ACE-4ED8-9778-89B0615AE6F4}" type="presParOf" srcId="{8927A3DA-B504-48CD-ABAA-2053377EB6CB}" destId="{E2192DAC-7F5A-42F5-9106-9154DA374198}" srcOrd="2" destOrd="0" presId="urn:microsoft.com/office/officeart/2005/8/layout/process2"/>
    <dgm:cxn modelId="{C1370192-8671-492F-AC9A-B2AB2D239FD0}" type="presParOf" srcId="{8927A3DA-B504-48CD-ABAA-2053377EB6CB}" destId="{E96B893B-40D2-4393-9E11-6F5F59B2D335}" srcOrd="3" destOrd="0" presId="urn:microsoft.com/office/officeart/2005/8/layout/process2"/>
    <dgm:cxn modelId="{B7CF79D7-0B87-4703-A5F7-73A0E05BF22C}" type="presParOf" srcId="{E96B893B-40D2-4393-9E11-6F5F59B2D335}" destId="{5DE8AB04-DD41-4FA5-B872-A7788BE2CB9A}" srcOrd="0" destOrd="0" presId="urn:microsoft.com/office/officeart/2005/8/layout/process2"/>
    <dgm:cxn modelId="{EF444BC7-89A4-42FB-AE93-01DDF1B7D4FE}" type="presParOf" srcId="{8927A3DA-B504-48CD-ABAA-2053377EB6CB}" destId="{A9F16F4D-1FD7-475C-9411-EDB248C278E4}" srcOrd="4" destOrd="0" presId="urn:microsoft.com/office/officeart/2005/8/layout/process2"/>
    <dgm:cxn modelId="{38C29B4D-09B8-4833-AB23-6FFB4595070A}" type="presParOf" srcId="{8927A3DA-B504-48CD-ABAA-2053377EB6CB}" destId="{E711107D-39D0-4651-8129-CF3371C5EA06}" srcOrd="5" destOrd="0" presId="urn:microsoft.com/office/officeart/2005/8/layout/process2"/>
    <dgm:cxn modelId="{A55EDC5A-05B5-408B-9464-A021792B714C}" type="presParOf" srcId="{E711107D-39D0-4651-8129-CF3371C5EA06}" destId="{BB25B7AC-EF80-4A97-BFED-CAE987B54C16}" srcOrd="0" destOrd="0" presId="urn:microsoft.com/office/officeart/2005/8/layout/process2"/>
    <dgm:cxn modelId="{A8BF1A3E-7B84-49AB-9827-B0FA99585DAF}" type="presParOf" srcId="{8927A3DA-B504-48CD-ABAA-2053377EB6CB}" destId="{D2F034D0-C6D4-40A3-B2E2-E84518FEF6C0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47D541-6AD7-4408-9143-58B7DB135EC1}" type="doc">
      <dgm:prSet loTypeId="urn:microsoft.com/office/officeart/2005/8/layout/process1" loCatId="process" qsTypeId="urn:microsoft.com/office/officeart/2005/8/quickstyle/3d1" qsCatId="3D" csTypeId="urn:microsoft.com/office/officeart/2005/8/colors/accent2_3" csCatId="accent2" phldr="1"/>
      <dgm:spPr/>
    </dgm:pt>
    <dgm:pt modelId="{25547A18-1541-4642-863E-B7E3A14EAAE0}">
      <dgm:prSet phldrT="[文字]"/>
      <dgm:spPr/>
      <dgm:t>
        <a:bodyPr/>
        <a:lstStyle/>
        <a:p>
          <a:r>
            <a:rPr lang="zh-TW" altLang="en-US" dirty="0" smtClean="0"/>
            <a:t>備課</a:t>
          </a:r>
          <a:endParaRPr lang="zh-TW" altLang="en-US" dirty="0"/>
        </a:p>
      </dgm:t>
    </dgm:pt>
    <dgm:pt modelId="{5F1A2844-8F2A-4736-9668-3AC823221EA3}" type="parTrans" cxnId="{20578C21-5D66-461C-A928-D2030A44C733}">
      <dgm:prSet/>
      <dgm:spPr/>
      <dgm:t>
        <a:bodyPr/>
        <a:lstStyle/>
        <a:p>
          <a:endParaRPr lang="zh-TW" altLang="en-US"/>
        </a:p>
      </dgm:t>
    </dgm:pt>
    <dgm:pt modelId="{1D0421BE-2732-4B31-B387-4A5A7DBCEB45}" type="sibTrans" cxnId="{20578C21-5D66-461C-A928-D2030A44C733}">
      <dgm:prSet/>
      <dgm:spPr/>
      <dgm:t>
        <a:bodyPr/>
        <a:lstStyle/>
        <a:p>
          <a:endParaRPr lang="zh-TW" altLang="en-US"/>
        </a:p>
      </dgm:t>
    </dgm:pt>
    <dgm:pt modelId="{EA7E0D0B-B1DC-424A-9B25-2A4806E7AEA5}">
      <dgm:prSet phldrT="[文字]"/>
      <dgm:spPr/>
      <dgm:t>
        <a:bodyPr/>
        <a:lstStyle/>
        <a:p>
          <a:r>
            <a:rPr lang="zh-TW" altLang="en-US" dirty="0" smtClean="0"/>
            <a:t>講解</a:t>
          </a:r>
          <a:endParaRPr lang="zh-TW" altLang="en-US" dirty="0"/>
        </a:p>
      </dgm:t>
    </dgm:pt>
    <dgm:pt modelId="{0794DC24-E4DC-4E39-874F-875653BADCE6}" type="parTrans" cxnId="{A36428BB-81CD-4869-8008-E50CD32DF4FA}">
      <dgm:prSet/>
      <dgm:spPr/>
      <dgm:t>
        <a:bodyPr/>
        <a:lstStyle/>
        <a:p>
          <a:endParaRPr lang="zh-TW" altLang="en-US"/>
        </a:p>
      </dgm:t>
    </dgm:pt>
    <dgm:pt modelId="{2C019914-5707-490E-A06D-9E22F5AFF106}" type="sibTrans" cxnId="{A36428BB-81CD-4869-8008-E50CD32DF4FA}">
      <dgm:prSet/>
      <dgm:spPr/>
      <dgm:t>
        <a:bodyPr/>
        <a:lstStyle/>
        <a:p>
          <a:endParaRPr lang="zh-TW" altLang="en-US"/>
        </a:p>
      </dgm:t>
    </dgm:pt>
    <dgm:pt modelId="{8F73CED0-BBC3-4EB0-91F8-665D7F94C55F}">
      <dgm:prSet phldrT="[文字]"/>
      <dgm:spPr/>
      <dgm:t>
        <a:bodyPr/>
        <a:lstStyle/>
        <a:p>
          <a:r>
            <a:rPr lang="zh-TW" altLang="en-US" dirty="0" smtClean="0"/>
            <a:t>理解</a:t>
          </a:r>
          <a:endParaRPr lang="zh-TW" altLang="en-US" dirty="0"/>
        </a:p>
      </dgm:t>
    </dgm:pt>
    <dgm:pt modelId="{881C5780-CB0E-48AF-B764-03C56C49FB14}" type="parTrans" cxnId="{19C403E3-A976-48F3-A74B-6EDD0824AC24}">
      <dgm:prSet/>
      <dgm:spPr/>
      <dgm:t>
        <a:bodyPr/>
        <a:lstStyle/>
        <a:p>
          <a:endParaRPr lang="zh-TW" altLang="en-US"/>
        </a:p>
      </dgm:t>
    </dgm:pt>
    <dgm:pt modelId="{512D6FFC-C986-4B01-8453-E0F340A8B0EC}" type="sibTrans" cxnId="{19C403E3-A976-48F3-A74B-6EDD0824AC24}">
      <dgm:prSet/>
      <dgm:spPr/>
      <dgm:t>
        <a:bodyPr/>
        <a:lstStyle/>
        <a:p>
          <a:endParaRPr lang="zh-TW" altLang="en-US"/>
        </a:p>
      </dgm:t>
    </dgm:pt>
    <dgm:pt modelId="{A8B7810F-0B39-4330-A18F-4819C596C80A}">
      <dgm:prSet phldrT="[文字]"/>
      <dgm:spPr>
        <a:solidFill>
          <a:srgbClr val="FF0000"/>
        </a:solidFill>
      </dgm:spPr>
      <dgm:t>
        <a:bodyPr/>
        <a:lstStyle/>
        <a:p>
          <a:r>
            <a:rPr lang="zh-TW" altLang="en-US" dirty="0" smtClean="0"/>
            <a:t>力行</a:t>
          </a:r>
          <a:endParaRPr lang="zh-TW" altLang="en-US" dirty="0"/>
        </a:p>
      </dgm:t>
    </dgm:pt>
    <dgm:pt modelId="{7BC93310-DC7B-4C0F-A248-E780B922F5F3}" type="parTrans" cxnId="{650DFD5F-A4B4-4712-AC55-EB87D024F05C}">
      <dgm:prSet/>
      <dgm:spPr/>
      <dgm:t>
        <a:bodyPr/>
        <a:lstStyle/>
        <a:p>
          <a:endParaRPr lang="zh-TW" altLang="en-US"/>
        </a:p>
      </dgm:t>
    </dgm:pt>
    <dgm:pt modelId="{1C99E8FD-297D-4537-B234-1AEBA22F1C3E}" type="sibTrans" cxnId="{650DFD5F-A4B4-4712-AC55-EB87D024F05C}">
      <dgm:prSet/>
      <dgm:spPr/>
      <dgm:t>
        <a:bodyPr/>
        <a:lstStyle/>
        <a:p>
          <a:endParaRPr lang="zh-TW" altLang="en-US"/>
        </a:p>
      </dgm:t>
    </dgm:pt>
    <dgm:pt modelId="{2B467AC5-79B2-4C69-A809-63AF30C4845D}" type="pres">
      <dgm:prSet presAssocID="{8B47D541-6AD7-4408-9143-58B7DB135EC1}" presName="Name0" presStyleCnt="0">
        <dgm:presLayoutVars>
          <dgm:dir/>
          <dgm:resizeHandles val="exact"/>
        </dgm:presLayoutVars>
      </dgm:prSet>
      <dgm:spPr/>
    </dgm:pt>
    <dgm:pt modelId="{94102CBF-6B12-4458-AA9E-FB45FDA81562}" type="pres">
      <dgm:prSet presAssocID="{25547A18-1541-4642-863E-B7E3A14EAAE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62DDFC3-5A52-4898-983B-54FDCF586C9D}" type="pres">
      <dgm:prSet presAssocID="{1D0421BE-2732-4B31-B387-4A5A7DBCEB45}" presName="sibTrans" presStyleLbl="sibTrans2D1" presStyleIdx="0" presStyleCnt="3"/>
      <dgm:spPr/>
      <dgm:t>
        <a:bodyPr/>
        <a:lstStyle/>
        <a:p>
          <a:endParaRPr lang="zh-TW" altLang="en-US"/>
        </a:p>
      </dgm:t>
    </dgm:pt>
    <dgm:pt modelId="{23F40419-B845-4164-9E97-3D47C69C7E83}" type="pres">
      <dgm:prSet presAssocID="{1D0421BE-2732-4B31-B387-4A5A7DBCEB45}" presName="connectorText" presStyleLbl="sibTrans2D1" presStyleIdx="0" presStyleCnt="3"/>
      <dgm:spPr/>
      <dgm:t>
        <a:bodyPr/>
        <a:lstStyle/>
        <a:p>
          <a:endParaRPr lang="zh-TW" altLang="en-US"/>
        </a:p>
      </dgm:t>
    </dgm:pt>
    <dgm:pt modelId="{F2B3840F-3EC6-496B-9145-7E0D3B96A797}" type="pres">
      <dgm:prSet presAssocID="{EA7E0D0B-B1DC-424A-9B25-2A4806E7AEA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C32A08F-A0CA-4FF9-A55A-2AF73EC94749}" type="pres">
      <dgm:prSet presAssocID="{2C019914-5707-490E-A06D-9E22F5AFF106}" presName="sibTrans" presStyleLbl="sibTrans2D1" presStyleIdx="1" presStyleCnt="3"/>
      <dgm:spPr/>
      <dgm:t>
        <a:bodyPr/>
        <a:lstStyle/>
        <a:p>
          <a:endParaRPr lang="zh-TW" altLang="en-US"/>
        </a:p>
      </dgm:t>
    </dgm:pt>
    <dgm:pt modelId="{7DFF994B-C3DB-4762-ACD2-A837F253594A}" type="pres">
      <dgm:prSet presAssocID="{2C019914-5707-490E-A06D-9E22F5AFF106}" presName="connectorText" presStyleLbl="sibTrans2D1" presStyleIdx="1" presStyleCnt="3"/>
      <dgm:spPr/>
      <dgm:t>
        <a:bodyPr/>
        <a:lstStyle/>
        <a:p>
          <a:endParaRPr lang="zh-TW" altLang="en-US"/>
        </a:p>
      </dgm:t>
    </dgm:pt>
    <dgm:pt modelId="{7D461D2F-014A-4C17-983D-9BC27D1BCC9A}" type="pres">
      <dgm:prSet presAssocID="{8F73CED0-BBC3-4EB0-91F8-665D7F94C55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3F16C10-D00B-4396-884E-6D4E81A249C2}" type="pres">
      <dgm:prSet presAssocID="{512D6FFC-C986-4B01-8453-E0F340A8B0EC}" presName="sibTrans" presStyleLbl="sibTrans2D1" presStyleIdx="2" presStyleCnt="3"/>
      <dgm:spPr/>
      <dgm:t>
        <a:bodyPr/>
        <a:lstStyle/>
        <a:p>
          <a:endParaRPr lang="zh-TW" altLang="en-US"/>
        </a:p>
      </dgm:t>
    </dgm:pt>
    <dgm:pt modelId="{4D43D8A8-C3D0-4F33-B966-90FDDAA6777B}" type="pres">
      <dgm:prSet presAssocID="{512D6FFC-C986-4B01-8453-E0F340A8B0EC}" presName="connectorText" presStyleLbl="sibTrans2D1" presStyleIdx="2" presStyleCnt="3"/>
      <dgm:spPr/>
      <dgm:t>
        <a:bodyPr/>
        <a:lstStyle/>
        <a:p>
          <a:endParaRPr lang="zh-TW" altLang="en-US"/>
        </a:p>
      </dgm:t>
    </dgm:pt>
    <dgm:pt modelId="{979B8EE7-DA4C-48E7-9EB6-BCFAF07CDA7C}" type="pres">
      <dgm:prSet presAssocID="{A8B7810F-0B39-4330-A18F-4819C596C80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A2EC749-CA87-46FA-9D80-89A93B0E438C}" type="presOf" srcId="{512D6FFC-C986-4B01-8453-E0F340A8B0EC}" destId="{4D43D8A8-C3D0-4F33-B966-90FDDAA6777B}" srcOrd="1" destOrd="0" presId="urn:microsoft.com/office/officeart/2005/8/layout/process1"/>
    <dgm:cxn modelId="{36F9147C-E78E-42EB-B546-136364791768}" type="presOf" srcId="{8B47D541-6AD7-4408-9143-58B7DB135EC1}" destId="{2B467AC5-79B2-4C69-A809-63AF30C4845D}" srcOrd="0" destOrd="0" presId="urn:microsoft.com/office/officeart/2005/8/layout/process1"/>
    <dgm:cxn modelId="{65529761-1AC3-4F88-9F06-1940C707CAA4}" type="presOf" srcId="{1D0421BE-2732-4B31-B387-4A5A7DBCEB45}" destId="{762DDFC3-5A52-4898-983B-54FDCF586C9D}" srcOrd="0" destOrd="0" presId="urn:microsoft.com/office/officeart/2005/8/layout/process1"/>
    <dgm:cxn modelId="{87AD08C4-0EB0-496F-8865-8B33ED251B81}" type="presOf" srcId="{25547A18-1541-4642-863E-B7E3A14EAAE0}" destId="{94102CBF-6B12-4458-AA9E-FB45FDA81562}" srcOrd="0" destOrd="0" presId="urn:microsoft.com/office/officeart/2005/8/layout/process1"/>
    <dgm:cxn modelId="{C5E62081-BD78-43D4-8341-46A83DBFCD8B}" type="presOf" srcId="{512D6FFC-C986-4B01-8453-E0F340A8B0EC}" destId="{E3F16C10-D00B-4396-884E-6D4E81A249C2}" srcOrd="0" destOrd="0" presId="urn:microsoft.com/office/officeart/2005/8/layout/process1"/>
    <dgm:cxn modelId="{20578C21-5D66-461C-A928-D2030A44C733}" srcId="{8B47D541-6AD7-4408-9143-58B7DB135EC1}" destId="{25547A18-1541-4642-863E-B7E3A14EAAE0}" srcOrd="0" destOrd="0" parTransId="{5F1A2844-8F2A-4736-9668-3AC823221EA3}" sibTransId="{1D0421BE-2732-4B31-B387-4A5A7DBCEB45}"/>
    <dgm:cxn modelId="{A36428BB-81CD-4869-8008-E50CD32DF4FA}" srcId="{8B47D541-6AD7-4408-9143-58B7DB135EC1}" destId="{EA7E0D0B-B1DC-424A-9B25-2A4806E7AEA5}" srcOrd="1" destOrd="0" parTransId="{0794DC24-E4DC-4E39-874F-875653BADCE6}" sibTransId="{2C019914-5707-490E-A06D-9E22F5AFF106}"/>
    <dgm:cxn modelId="{872229BD-B3A5-4692-86B7-4C207F88F0F5}" type="presOf" srcId="{A8B7810F-0B39-4330-A18F-4819C596C80A}" destId="{979B8EE7-DA4C-48E7-9EB6-BCFAF07CDA7C}" srcOrd="0" destOrd="0" presId="urn:microsoft.com/office/officeart/2005/8/layout/process1"/>
    <dgm:cxn modelId="{267B8A9F-ED65-4857-9911-FD003FC8B1D2}" type="presOf" srcId="{EA7E0D0B-B1DC-424A-9B25-2A4806E7AEA5}" destId="{F2B3840F-3EC6-496B-9145-7E0D3B96A797}" srcOrd="0" destOrd="0" presId="urn:microsoft.com/office/officeart/2005/8/layout/process1"/>
    <dgm:cxn modelId="{B129506D-5C61-4356-8746-D0D0D7F390C0}" type="presOf" srcId="{1D0421BE-2732-4B31-B387-4A5A7DBCEB45}" destId="{23F40419-B845-4164-9E97-3D47C69C7E83}" srcOrd="1" destOrd="0" presId="urn:microsoft.com/office/officeart/2005/8/layout/process1"/>
    <dgm:cxn modelId="{F26331A4-0AB4-47FF-B9F3-87219666AFF1}" type="presOf" srcId="{8F73CED0-BBC3-4EB0-91F8-665D7F94C55F}" destId="{7D461D2F-014A-4C17-983D-9BC27D1BCC9A}" srcOrd="0" destOrd="0" presId="urn:microsoft.com/office/officeart/2005/8/layout/process1"/>
    <dgm:cxn modelId="{19C403E3-A976-48F3-A74B-6EDD0824AC24}" srcId="{8B47D541-6AD7-4408-9143-58B7DB135EC1}" destId="{8F73CED0-BBC3-4EB0-91F8-665D7F94C55F}" srcOrd="2" destOrd="0" parTransId="{881C5780-CB0E-48AF-B764-03C56C49FB14}" sibTransId="{512D6FFC-C986-4B01-8453-E0F340A8B0EC}"/>
    <dgm:cxn modelId="{63ACEB05-1BD1-441D-8A40-2324720DBCD5}" type="presOf" srcId="{2C019914-5707-490E-A06D-9E22F5AFF106}" destId="{7DFF994B-C3DB-4762-ACD2-A837F253594A}" srcOrd="1" destOrd="0" presId="urn:microsoft.com/office/officeart/2005/8/layout/process1"/>
    <dgm:cxn modelId="{650DFD5F-A4B4-4712-AC55-EB87D024F05C}" srcId="{8B47D541-6AD7-4408-9143-58B7DB135EC1}" destId="{A8B7810F-0B39-4330-A18F-4819C596C80A}" srcOrd="3" destOrd="0" parTransId="{7BC93310-DC7B-4C0F-A248-E780B922F5F3}" sibTransId="{1C99E8FD-297D-4537-B234-1AEBA22F1C3E}"/>
    <dgm:cxn modelId="{217F4CF8-C06B-4576-901A-B655B1844601}" type="presOf" srcId="{2C019914-5707-490E-A06D-9E22F5AFF106}" destId="{4C32A08F-A0CA-4FF9-A55A-2AF73EC94749}" srcOrd="0" destOrd="0" presId="urn:microsoft.com/office/officeart/2005/8/layout/process1"/>
    <dgm:cxn modelId="{86965430-48FB-402F-84AE-E6873E6DC2B7}" type="presParOf" srcId="{2B467AC5-79B2-4C69-A809-63AF30C4845D}" destId="{94102CBF-6B12-4458-AA9E-FB45FDA81562}" srcOrd="0" destOrd="0" presId="urn:microsoft.com/office/officeart/2005/8/layout/process1"/>
    <dgm:cxn modelId="{8B85064E-C6D7-4538-A10E-18540A60AD3C}" type="presParOf" srcId="{2B467AC5-79B2-4C69-A809-63AF30C4845D}" destId="{762DDFC3-5A52-4898-983B-54FDCF586C9D}" srcOrd="1" destOrd="0" presId="urn:microsoft.com/office/officeart/2005/8/layout/process1"/>
    <dgm:cxn modelId="{A4A8C294-5081-41AB-BBC0-6370B9CA1D43}" type="presParOf" srcId="{762DDFC3-5A52-4898-983B-54FDCF586C9D}" destId="{23F40419-B845-4164-9E97-3D47C69C7E83}" srcOrd="0" destOrd="0" presId="urn:microsoft.com/office/officeart/2005/8/layout/process1"/>
    <dgm:cxn modelId="{C0C70532-8439-487A-95F1-C6B77B316FD2}" type="presParOf" srcId="{2B467AC5-79B2-4C69-A809-63AF30C4845D}" destId="{F2B3840F-3EC6-496B-9145-7E0D3B96A797}" srcOrd="2" destOrd="0" presId="urn:microsoft.com/office/officeart/2005/8/layout/process1"/>
    <dgm:cxn modelId="{7B3F66D9-B3B7-417B-8A1E-F638362D267D}" type="presParOf" srcId="{2B467AC5-79B2-4C69-A809-63AF30C4845D}" destId="{4C32A08F-A0CA-4FF9-A55A-2AF73EC94749}" srcOrd="3" destOrd="0" presId="urn:microsoft.com/office/officeart/2005/8/layout/process1"/>
    <dgm:cxn modelId="{2B3A6F38-3B44-43BC-A7A3-AC6F5BC6A348}" type="presParOf" srcId="{4C32A08F-A0CA-4FF9-A55A-2AF73EC94749}" destId="{7DFF994B-C3DB-4762-ACD2-A837F253594A}" srcOrd="0" destOrd="0" presId="urn:microsoft.com/office/officeart/2005/8/layout/process1"/>
    <dgm:cxn modelId="{47CFD438-E8A8-4073-8A4F-09CD00F15D1A}" type="presParOf" srcId="{2B467AC5-79B2-4C69-A809-63AF30C4845D}" destId="{7D461D2F-014A-4C17-983D-9BC27D1BCC9A}" srcOrd="4" destOrd="0" presId="urn:microsoft.com/office/officeart/2005/8/layout/process1"/>
    <dgm:cxn modelId="{F8AC61B7-FA44-465C-A027-9E571093BD6B}" type="presParOf" srcId="{2B467AC5-79B2-4C69-A809-63AF30C4845D}" destId="{E3F16C10-D00B-4396-884E-6D4E81A249C2}" srcOrd="5" destOrd="0" presId="urn:microsoft.com/office/officeart/2005/8/layout/process1"/>
    <dgm:cxn modelId="{2CECFB36-7960-4317-B314-38453BAE46E0}" type="presParOf" srcId="{E3F16C10-D00B-4396-884E-6D4E81A249C2}" destId="{4D43D8A8-C3D0-4F33-B966-90FDDAA6777B}" srcOrd="0" destOrd="0" presId="urn:microsoft.com/office/officeart/2005/8/layout/process1"/>
    <dgm:cxn modelId="{3B2E1A12-F519-4A1F-A673-9AB492D477A0}" type="presParOf" srcId="{2B467AC5-79B2-4C69-A809-63AF30C4845D}" destId="{979B8EE7-DA4C-48E7-9EB6-BCFAF07CDA7C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1DF658-8E7F-48B0-8E54-82EA25224348}">
      <dsp:nvSpPr>
        <dsp:cNvPr id="0" name=""/>
        <dsp:cNvSpPr/>
      </dsp:nvSpPr>
      <dsp:spPr>
        <a:xfrm>
          <a:off x="116681" y="1984"/>
          <a:ext cx="1328737" cy="7381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kern="1200" dirty="0" smtClean="0"/>
            <a:t>備課</a:t>
          </a:r>
          <a:endParaRPr lang="zh-TW" altLang="en-US" sz="3000" kern="1200" dirty="0"/>
        </a:p>
      </dsp:txBody>
      <dsp:txXfrm>
        <a:off x="138302" y="23605"/>
        <a:ext cx="1285495" cy="694945"/>
      </dsp:txXfrm>
    </dsp:sp>
    <dsp:sp modelId="{3F68BE79-BE04-4713-AC50-6F96909C88B4}">
      <dsp:nvSpPr>
        <dsp:cNvPr id="0" name=""/>
        <dsp:cNvSpPr/>
      </dsp:nvSpPr>
      <dsp:spPr>
        <a:xfrm rot="5400000">
          <a:off x="642639" y="758626"/>
          <a:ext cx="276820" cy="33218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400" kern="1200"/>
        </a:p>
      </dsp:txBody>
      <dsp:txXfrm rot="-5400000">
        <a:off x="681394" y="786308"/>
        <a:ext cx="199310" cy="193774"/>
      </dsp:txXfrm>
    </dsp:sp>
    <dsp:sp modelId="{E2192DAC-7F5A-42F5-9106-9154DA374198}">
      <dsp:nvSpPr>
        <dsp:cNvPr id="0" name=""/>
        <dsp:cNvSpPr/>
      </dsp:nvSpPr>
      <dsp:spPr>
        <a:xfrm>
          <a:off x="116681" y="1109265"/>
          <a:ext cx="1328737" cy="7381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-9340"/>
                <a:lumOff val="1058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9340"/>
                <a:lumOff val="1058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9340"/>
                <a:lumOff val="1058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kern="1200" dirty="0" smtClean="0"/>
            <a:t>講解</a:t>
          </a:r>
          <a:endParaRPr lang="zh-TW" altLang="en-US" sz="3000" kern="1200" dirty="0"/>
        </a:p>
      </dsp:txBody>
      <dsp:txXfrm>
        <a:off x="138302" y="1130886"/>
        <a:ext cx="1285495" cy="694945"/>
      </dsp:txXfrm>
    </dsp:sp>
    <dsp:sp modelId="{E96B893B-40D2-4393-9E11-6F5F59B2D335}">
      <dsp:nvSpPr>
        <dsp:cNvPr id="0" name=""/>
        <dsp:cNvSpPr/>
      </dsp:nvSpPr>
      <dsp:spPr>
        <a:xfrm rot="5400000">
          <a:off x="642639" y="1865907"/>
          <a:ext cx="276820" cy="33218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-13825"/>
                <a:lumOff val="14833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13825"/>
                <a:lumOff val="14833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13825"/>
                <a:lumOff val="1483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400" kern="1200"/>
        </a:p>
      </dsp:txBody>
      <dsp:txXfrm rot="-5400000">
        <a:off x="681394" y="1893589"/>
        <a:ext cx="199310" cy="193774"/>
      </dsp:txXfrm>
    </dsp:sp>
    <dsp:sp modelId="{A9F16F4D-1FD7-475C-9411-EDB248C278E4}">
      <dsp:nvSpPr>
        <dsp:cNvPr id="0" name=""/>
        <dsp:cNvSpPr/>
      </dsp:nvSpPr>
      <dsp:spPr>
        <a:xfrm>
          <a:off x="116681" y="2216546"/>
          <a:ext cx="1328737" cy="7381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-18679"/>
                <a:lumOff val="21168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18679"/>
                <a:lumOff val="21168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8679"/>
                <a:lumOff val="2116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kern="1200" dirty="0" smtClean="0"/>
            <a:t>理解</a:t>
          </a:r>
          <a:endParaRPr lang="zh-TW" altLang="en-US" sz="3000" kern="1200" dirty="0"/>
        </a:p>
      </dsp:txBody>
      <dsp:txXfrm>
        <a:off x="138302" y="2238167"/>
        <a:ext cx="1285495" cy="694945"/>
      </dsp:txXfrm>
    </dsp:sp>
    <dsp:sp modelId="{E711107D-39D0-4651-8129-CF3371C5EA06}">
      <dsp:nvSpPr>
        <dsp:cNvPr id="0" name=""/>
        <dsp:cNvSpPr/>
      </dsp:nvSpPr>
      <dsp:spPr>
        <a:xfrm rot="5400000">
          <a:off x="642639" y="2973189"/>
          <a:ext cx="276820" cy="33218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-27650"/>
                <a:lumOff val="29667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27650"/>
                <a:lumOff val="29667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27650"/>
                <a:lumOff val="2966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400" kern="1200"/>
        </a:p>
      </dsp:txBody>
      <dsp:txXfrm rot="-5400000">
        <a:off x="681394" y="3000871"/>
        <a:ext cx="199310" cy="193774"/>
      </dsp:txXfrm>
    </dsp:sp>
    <dsp:sp modelId="{D2F034D0-C6D4-40A3-B2E2-E84518FEF6C0}">
      <dsp:nvSpPr>
        <dsp:cNvPr id="0" name=""/>
        <dsp:cNvSpPr/>
      </dsp:nvSpPr>
      <dsp:spPr>
        <a:xfrm>
          <a:off x="116681" y="3323828"/>
          <a:ext cx="1328737" cy="7381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-28019"/>
                <a:lumOff val="31752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28019"/>
                <a:lumOff val="31752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28019"/>
                <a:lumOff val="31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kern="1200" dirty="0" smtClean="0"/>
            <a:t>力行</a:t>
          </a:r>
          <a:endParaRPr lang="zh-TW" altLang="en-US" sz="3000" kern="1200" dirty="0"/>
        </a:p>
      </dsp:txBody>
      <dsp:txXfrm>
        <a:off x="138302" y="3345449"/>
        <a:ext cx="1285495" cy="6949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102CBF-6B12-4458-AA9E-FB45FDA81562}">
      <dsp:nvSpPr>
        <dsp:cNvPr id="0" name=""/>
        <dsp:cNvSpPr/>
      </dsp:nvSpPr>
      <dsp:spPr>
        <a:xfrm>
          <a:off x="2810" y="243472"/>
          <a:ext cx="1228782" cy="7372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kern="1200" dirty="0" smtClean="0"/>
            <a:t>備課</a:t>
          </a:r>
          <a:endParaRPr lang="zh-TW" altLang="en-US" sz="3000" kern="1200" dirty="0"/>
        </a:p>
      </dsp:txBody>
      <dsp:txXfrm>
        <a:off x="24404" y="265066"/>
        <a:ext cx="1185594" cy="694081"/>
      </dsp:txXfrm>
    </dsp:sp>
    <dsp:sp modelId="{762DDFC3-5A52-4898-983B-54FDCF586C9D}">
      <dsp:nvSpPr>
        <dsp:cNvPr id="0" name=""/>
        <dsp:cNvSpPr/>
      </dsp:nvSpPr>
      <dsp:spPr>
        <a:xfrm>
          <a:off x="1354470" y="459738"/>
          <a:ext cx="260501" cy="3047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300" kern="1200"/>
        </a:p>
      </dsp:txBody>
      <dsp:txXfrm>
        <a:off x="1354470" y="520685"/>
        <a:ext cx="182351" cy="182843"/>
      </dsp:txXfrm>
    </dsp:sp>
    <dsp:sp modelId="{F2B3840F-3EC6-496B-9145-7E0D3B96A797}">
      <dsp:nvSpPr>
        <dsp:cNvPr id="0" name=""/>
        <dsp:cNvSpPr/>
      </dsp:nvSpPr>
      <dsp:spPr>
        <a:xfrm>
          <a:off x="1723105" y="243472"/>
          <a:ext cx="1228782" cy="7372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-9340"/>
                <a:lumOff val="10584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9340"/>
                <a:lumOff val="10584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9340"/>
                <a:lumOff val="1058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kern="1200" dirty="0" smtClean="0"/>
            <a:t>講解</a:t>
          </a:r>
          <a:endParaRPr lang="zh-TW" altLang="en-US" sz="3000" kern="1200" dirty="0"/>
        </a:p>
      </dsp:txBody>
      <dsp:txXfrm>
        <a:off x="1744699" y="265066"/>
        <a:ext cx="1185594" cy="694081"/>
      </dsp:txXfrm>
    </dsp:sp>
    <dsp:sp modelId="{4C32A08F-A0CA-4FF9-A55A-2AF73EC94749}">
      <dsp:nvSpPr>
        <dsp:cNvPr id="0" name=""/>
        <dsp:cNvSpPr/>
      </dsp:nvSpPr>
      <dsp:spPr>
        <a:xfrm>
          <a:off x="3074765" y="459738"/>
          <a:ext cx="260501" cy="3047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-13825"/>
                <a:lumOff val="14833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13825"/>
                <a:lumOff val="14833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13825"/>
                <a:lumOff val="1483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300" kern="1200"/>
        </a:p>
      </dsp:txBody>
      <dsp:txXfrm>
        <a:off x="3074765" y="520685"/>
        <a:ext cx="182351" cy="182843"/>
      </dsp:txXfrm>
    </dsp:sp>
    <dsp:sp modelId="{7D461D2F-014A-4C17-983D-9BC27D1BCC9A}">
      <dsp:nvSpPr>
        <dsp:cNvPr id="0" name=""/>
        <dsp:cNvSpPr/>
      </dsp:nvSpPr>
      <dsp:spPr>
        <a:xfrm>
          <a:off x="3443400" y="243472"/>
          <a:ext cx="1228782" cy="7372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-18679"/>
                <a:lumOff val="21168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-18679"/>
                <a:lumOff val="21168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-18679"/>
                <a:lumOff val="2116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kern="1200" dirty="0" smtClean="0"/>
            <a:t>理解</a:t>
          </a:r>
          <a:endParaRPr lang="zh-TW" altLang="en-US" sz="3000" kern="1200" dirty="0"/>
        </a:p>
      </dsp:txBody>
      <dsp:txXfrm>
        <a:off x="3464994" y="265066"/>
        <a:ext cx="1185594" cy="694081"/>
      </dsp:txXfrm>
    </dsp:sp>
    <dsp:sp modelId="{E3F16C10-D00B-4396-884E-6D4E81A249C2}">
      <dsp:nvSpPr>
        <dsp:cNvPr id="0" name=""/>
        <dsp:cNvSpPr/>
      </dsp:nvSpPr>
      <dsp:spPr>
        <a:xfrm>
          <a:off x="4795060" y="459738"/>
          <a:ext cx="260501" cy="3047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-27650"/>
                <a:lumOff val="29667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-27650"/>
                <a:lumOff val="29667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-27650"/>
                <a:lumOff val="2966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300" kern="1200"/>
        </a:p>
      </dsp:txBody>
      <dsp:txXfrm>
        <a:off x="4795060" y="520685"/>
        <a:ext cx="182351" cy="182843"/>
      </dsp:txXfrm>
    </dsp:sp>
    <dsp:sp modelId="{979B8EE7-DA4C-48E7-9EB6-BCFAF07CDA7C}">
      <dsp:nvSpPr>
        <dsp:cNvPr id="0" name=""/>
        <dsp:cNvSpPr/>
      </dsp:nvSpPr>
      <dsp:spPr>
        <a:xfrm>
          <a:off x="5163695" y="243472"/>
          <a:ext cx="1228782" cy="737269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kern="1200" dirty="0" smtClean="0"/>
            <a:t>力行</a:t>
          </a:r>
          <a:endParaRPr lang="zh-TW" altLang="en-US" sz="3000" kern="1200" dirty="0"/>
        </a:p>
      </dsp:txBody>
      <dsp:txXfrm>
        <a:off x="5185289" y="265066"/>
        <a:ext cx="1185594" cy="6940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4FB2BFA-81A8-4A4F-9C26-D36757CB8A8F}" type="datetimeFigureOut">
              <a:rPr lang="zh-TW" altLang="en-US"/>
              <a:pPr>
                <a:defRPr/>
              </a:pPr>
              <a:t>2019/9/8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DE6FA13-8B29-4E11-8EAE-8DDDA22018C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06109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717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9891D77-F66A-4476-83B7-A4DE01EF7937}" type="slidenum">
              <a:rPr lang="zh-TW" altLang="en-US" smtClean="0">
                <a:latin typeface="Calibri" panose="020F0502020204030204" pitchFamily="34" charset="0"/>
                <a:ea typeface="新細明體" panose="02020500000000000000" pitchFamily="18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zh-TW" altLang="en-US" smtClean="0"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03094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2133600" y="1600200"/>
            <a:ext cx="4876800" cy="1752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9900"/>
              </a:gs>
              <a:gs pos="50000">
                <a:srgbClr val="FFFFFF"/>
              </a:gs>
              <a:gs pos="100000">
                <a:srgbClr val="FF99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defRPr/>
            </a:pPr>
            <a:endParaRPr lang="zh-TW" altLang="zh-TW" sz="4400" b="1" smtClean="0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2224088" y="503238"/>
            <a:ext cx="4633912" cy="369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5715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7145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2860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zh-TW" altLang="zh-TW">
              <a:solidFill>
                <a:schemeClr val="bg2"/>
              </a:solidFill>
              <a:ea typeface="標楷體" pitchFamily="65" charset="-120"/>
            </a:endParaRPr>
          </a:p>
        </p:txBody>
      </p:sp>
      <p:pic>
        <p:nvPicPr>
          <p:cNvPr id="6" name="圖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63" y="134938"/>
            <a:ext cx="8128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92339" y="1628775"/>
            <a:ext cx="4756150" cy="1728788"/>
          </a:xfrm>
          <a:extLst/>
        </p:spPr>
        <p:txBody>
          <a:bodyPr/>
          <a:lstStyle>
            <a:lvl1pPr>
              <a:defRPr sz="4400">
                <a:solidFill>
                  <a:srgbClr val="0000FF"/>
                </a:solidFill>
              </a:defRPr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555777" y="4437063"/>
            <a:ext cx="4176713" cy="457200"/>
          </a:xfrm>
          <a:extLst/>
        </p:spPr>
        <p:txBody>
          <a:bodyPr>
            <a:spAutoFit/>
          </a:bodyPr>
          <a:lstStyle>
            <a:lvl1pPr marL="0" indent="0" algn="ctr" eaLnBrk="0" hangingPunct="0">
              <a:spcBef>
                <a:spcPct val="0"/>
              </a:spcBef>
              <a:buFontTx/>
              <a:buNone/>
              <a:defRPr sz="2400">
                <a:solidFill>
                  <a:srgbClr val="0000FF"/>
                </a:solidFill>
              </a:defRPr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1525252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59AF2-8A1C-4019-8014-A02ABF7966D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9945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30078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30078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35D0B-59F3-4636-8594-A8E5ECD9231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3258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標題，1 個大物件與 2 個小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626" y="228600"/>
            <a:ext cx="854075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01626" y="1600200"/>
            <a:ext cx="4194175" cy="44989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1" y="1600200"/>
            <a:ext cx="4194175" cy="2173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8201" y="3925890"/>
            <a:ext cx="4194175" cy="21732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5577A-A604-46E3-A9E9-1612B7298AC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8014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301626" y="228602"/>
            <a:ext cx="8540750" cy="58705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DA726-CA66-4F11-84CC-2BE46053A74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8574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30E21-0F2D-40C3-BF61-3ABFC158D5C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0402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B845C-D339-4F0C-8696-A0FBA8104E6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1839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981075"/>
            <a:ext cx="4038600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038600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4F0E0-842D-4C30-A4AB-E908707CAD3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678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98903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28802"/>
            <a:ext cx="4040188" cy="4497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98903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628802"/>
            <a:ext cx="4041775" cy="4497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1206501" y="152402"/>
            <a:ext cx="7467599" cy="68421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26CE0-885A-4BD7-8621-AA28FE9065E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2810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8B75C-05EC-4220-B907-2D936D69A4A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648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D2268-F550-44B5-A920-8441BAEC269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519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2FD4C-639F-4D72-9B2D-E4921B4977F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3448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EEEE7-DC79-4E4C-977A-1BF84DDE30A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7892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圖片 1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63" y="134938"/>
            <a:ext cx="8128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06500" y="152400"/>
            <a:ext cx="74676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1075"/>
            <a:ext cx="8229600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1206500" y="876300"/>
            <a:ext cx="7467600" cy="0"/>
          </a:xfrm>
          <a:prstGeom prst="line">
            <a:avLst/>
          </a:prstGeom>
          <a:noFill/>
          <a:ln w="5715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24625"/>
            <a:ext cx="2133600" cy="1968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  <a:ea typeface="新細明體" pitchFamily="18" charset="-120"/>
              </a:defRPr>
            </a:lvl1pPr>
          </a:lstStyle>
          <a:p>
            <a:pPr>
              <a:defRPr/>
            </a:pPr>
            <a:fld id="{81656AF1-A90C-4E41-AC9E-99D9111AA41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4" r:id="rId12"/>
    <p:sldLayoutId id="2147483705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0066"/>
          </a:solidFill>
          <a:latin typeface="Arial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0066"/>
          </a:solidFill>
          <a:latin typeface="Arial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0066"/>
          </a:solidFill>
          <a:latin typeface="Arial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0066"/>
          </a:solidFill>
          <a:latin typeface="Arial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0066"/>
          </a:solidFill>
          <a:latin typeface="Arial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0066"/>
          </a:solidFill>
          <a:latin typeface="Arial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0066"/>
          </a:solidFill>
          <a:latin typeface="Arial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0066"/>
          </a:solidFill>
          <a:latin typeface="Arial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kumimoji="1" sz="2800" b="1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 2" panose="05020102010507070707" pitchFamily="18" charset="2"/>
        <a:buChar char="Ü"/>
        <a:defRPr kumimoji="1" sz="24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 b="1">
          <a:solidFill>
            <a:srgbClr val="FF6600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b="1">
          <a:solidFill>
            <a:srgbClr val="008000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600" b="1">
          <a:solidFill>
            <a:srgbClr val="0070C0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600" b="1">
          <a:solidFill>
            <a:srgbClr val="003300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600" b="1">
          <a:solidFill>
            <a:srgbClr val="003300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600" b="1">
          <a:solidFill>
            <a:srgbClr val="003300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600" b="1">
          <a:solidFill>
            <a:srgbClr val="003300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&#24351;&#23376;&#35215;_02_&#20837;&#21063;&#23389;_&#29238;&#27597;&#21628;~&#38920;&#38918;&#25215;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hyperlink" Target="&#24351;&#23376;&#35215;&#21147;&#34892;&#35352;&#37636;_&#20818;&#31119;.docx" TargetMode="External"/><Relationship Id="rId7" Type="http://schemas.openxmlformats.org/officeDocument/2006/relationships/diagramQuickStyle" Target="../diagrams/quickStyle2.xml"/><Relationship Id="rId2" Type="http://schemas.openxmlformats.org/officeDocument/2006/relationships/hyperlink" Target="&#29983;&#27963;&#23416;&#32722;_&#20818;&#31119;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hyperlink" Target="20190722085800307.pdf" TargetMode="External"/><Relationship Id="rId9" Type="http://schemas.microsoft.com/office/2007/relationships/diagramDrawing" Target="../diagrams/drawing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tb.tw/rsd/jiangtang_ch.asp?web_choice=68&amp;web_rel_index=4120" TargetMode="External"/><Relationship Id="rId2" Type="http://schemas.openxmlformats.org/officeDocument/2006/relationships/hyperlink" Target="http://www.amtb.tw/rsd/jiangtang_ch.asp?web_choice=68&amp;web_rel_index=87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mtb.tw/rsd/jiangtang_ch.asp?web_choice=68&amp;web_rel_index=2625&amp;sub_amtb_index=3224&amp;Page=1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&#24351;&#23376;&#35215;&#21147;&#34892;&#35352;&#37636;_&#20818;&#31119;.docx" TargetMode="External"/><Relationship Id="rId2" Type="http://schemas.openxmlformats.org/officeDocument/2006/relationships/hyperlink" Target="https://www.facebook.com/groups/813158798797112/files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&#33225;&#26360;.png" TargetMode="External"/><Relationship Id="rId4" Type="http://schemas.openxmlformats.org/officeDocument/2006/relationships/hyperlink" Target="&#29983;&#27963;&#23416;&#32722;_&#20818;&#31119;.docx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fg.cn/big5/chtwh/ljxj/1-ljxjbhj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ctrTitle" sz="quarter"/>
          </p:nvPr>
        </p:nvSpPr>
        <p:spPr>
          <a:xfrm>
            <a:off x="2192338" y="1628775"/>
            <a:ext cx="4756150" cy="1728788"/>
          </a:xfrm>
        </p:spPr>
        <p:txBody>
          <a:bodyPr/>
          <a:lstStyle/>
          <a:p>
            <a:pPr eaLnBrk="1" hangingPunct="1"/>
            <a:r>
              <a:rPr lang="zh-TW" altLang="zh-TW" smtClean="0"/>
              <a:t>讀經與品德教育</a:t>
            </a:r>
            <a:endParaRPr lang="zh-TW" altLang="en-US" smtClean="0"/>
          </a:p>
        </p:txBody>
      </p:sp>
      <p:sp>
        <p:nvSpPr>
          <p:cNvPr id="6147" name="副標題 2"/>
          <p:cNvSpPr>
            <a:spLocks noGrp="1"/>
          </p:cNvSpPr>
          <p:nvPr>
            <p:ph type="subTitle" sz="quarter" idx="1"/>
          </p:nvPr>
        </p:nvSpPr>
        <p:spPr>
          <a:xfrm>
            <a:off x="1884363" y="4437063"/>
            <a:ext cx="5568950" cy="830262"/>
          </a:xfrm>
        </p:spPr>
        <p:txBody>
          <a:bodyPr/>
          <a:lstStyle/>
          <a:p>
            <a:r>
              <a:rPr lang="zh-TW" altLang="en-US" smtClean="0"/>
              <a:t>興音講堂 陳世峯 分享</a:t>
            </a:r>
            <a:endParaRPr lang="en-US" altLang="zh-TW" smtClean="0"/>
          </a:p>
          <a:p>
            <a:r>
              <a:rPr lang="en-US" altLang="zh-TW" smtClean="0"/>
              <a:t>108/9/8</a:t>
            </a:r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zh-TW" smtClean="0"/>
              <a:t>百孝經</a:t>
            </a:r>
            <a:endParaRPr lang="zh-TW" altLang="en-US" smtClean="0"/>
          </a:p>
        </p:txBody>
      </p:sp>
      <p:sp>
        <p:nvSpPr>
          <p:cNvPr id="2048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zh-TW" smtClean="0"/>
              <a:t>孝行圓滿，各種德</a:t>
            </a:r>
            <a:r>
              <a:rPr lang="zh-TW" altLang="en-US" smtClean="0"/>
              <a:t>行</a:t>
            </a:r>
            <a:r>
              <a:rPr lang="zh-TW" altLang="zh-TW" smtClean="0"/>
              <a:t>就能夠圓滿</a:t>
            </a:r>
            <a:endParaRPr lang="en-US" altLang="zh-TW" smtClean="0"/>
          </a:p>
          <a:p>
            <a:pPr lvl="1" eaLnBrk="1" hangingPunct="1"/>
            <a:r>
              <a:rPr lang="zh-TW" altLang="zh-TW" smtClean="0"/>
              <a:t>《百孝經》原為的〈百孝篇〉</a:t>
            </a:r>
            <a:r>
              <a:rPr lang="en-US" altLang="zh-TW" smtClean="0"/>
              <a:t>(</a:t>
            </a:r>
            <a:r>
              <a:rPr lang="zh-TW" altLang="zh-TW" smtClean="0"/>
              <a:t>先賢所遺留</a:t>
            </a:r>
            <a:r>
              <a:rPr lang="en-US" altLang="zh-TW" smtClean="0"/>
              <a:t>)</a:t>
            </a:r>
            <a:r>
              <a:rPr lang="zh-TW" altLang="en-US" smtClean="0"/>
              <a:t>，</a:t>
            </a:r>
            <a:r>
              <a:rPr lang="zh-TW" altLang="zh-TW" smtClean="0"/>
              <a:t>經白水老人刪定，後人尊稱為《百孝經》</a:t>
            </a:r>
            <a:r>
              <a:rPr lang="zh-TW" altLang="en-US" smtClean="0"/>
              <a:t>。</a:t>
            </a:r>
            <a:endParaRPr lang="zh-TW" altLang="zh-TW" smtClean="0"/>
          </a:p>
          <a:p>
            <a:pPr lvl="1" eaLnBrk="1" hangingPunct="1"/>
            <a:r>
              <a:rPr lang="zh-TW" altLang="zh-TW" smtClean="0"/>
              <a:t>百孝，就是圓滿的孝</a:t>
            </a:r>
            <a:r>
              <a:rPr lang="zh-TW" altLang="en-US" smtClean="0"/>
              <a:t>。</a:t>
            </a:r>
            <a:r>
              <a:rPr lang="zh-TW" altLang="zh-TW" smtClean="0"/>
              <a:t>一切德行中，能將”孝”行的圓滿，各種德</a:t>
            </a:r>
            <a:r>
              <a:rPr lang="zh-TW" altLang="en-US" smtClean="0"/>
              <a:t>行</a:t>
            </a:r>
            <a:r>
              <a:rPr lang="zh-TW" altLang="zh-TW" smtClean="0"/>
              <a:t>就能夠圓滿</a:t>
            </a:r>
            <a:r>
              <a:rPr lang="zh-TW" altLang="en-US" smtClean="0"/>
              <a:t>。</a:t>
            </a:r>
            <a:endParaRPr lang="en-US" altLang="zh-TW" smtClean="0"/>
          </a:p>
          <a:p>
            <a:pPr eaLnBrk="1" hangingPunct="1"/>
            <a:r>
              <a:rPr lang="zh-TW" altLang="zh-TW" smtClean="0"/>
              <a:t>宇宙萬物是一體</a:t>
            </a:r>
            <a:endParaRPr lang="en-US" altLang="zh-TW" smtClean="0"/>
          </a:p>
          <a:p>
            <a:pPr lvl="1" eaLnBrk="1" hangingPunct="1"/>
            <a:r>
              <a:rPr lang="zh-TW" altLang="zh-TW" smtClean="0"/>
              <a:t>孝字上</a:t>
            </a:r>
            <a:r>
              <a:rPr lang="zh-TW" altLang="en-US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「</a:t>
            </a:r>
            <a:r>
              <a:rPr lang="zh-TW" altLang="zh-TW" smtClean="0"/>
              <a:t>老</a:t>
            </a:r>
            <a:r>
              <a:rPr lang="zh-TW" altLang="en-US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」</a:t>
            </a:r>
            <a:r>
              <a:rPr lang="zh-TW" altLang="zh-TW" smtClean="0"/>
              <a:t>下</a:t>
            </a:r>
            <a:r>
              <a:rPr lang="zh-TW" altLang="en-US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 「</a:t>
            </a:r>
            <a:r>
              <a:rPr lang="zh-TW" altLang="zh-TW" smtClean="0"/>
              <a:t>子</a:t>
            </a:r>
            <a:r>
              <a:rPr lang="zh-TW" altLang="en-US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」，</a:t>
            </a:r>
            <a:r>
              <a:rPr lang="zh-TW" altLang="zh-TW" smtClean="0"/>
              <a:t>上下一體，推及宇宙萬物是一體</a:t>
            </a:r>
            <a:r>
              <a:rPr lang="zh-TW" altLang="en-US" smtClean="0"/>
              <a:t>。</a:t>
            </a:r>
            <a:endParaRPr lang="en-US" altLang="zh-TW" smtClean="0"/>
          </a:p>
          <a:p>
            <a:pPr lvl="2" eaLnBrk="1" hangingPunct="1"/>
            <a:r>
              <a:rPr lang="zh-TW" altLang="zh-TW" smtClean="0"/>
              <a:t>上面一個</a:t>
            </a:r>
            <a:r>
              <a:rPr lang="zh-TW" altLang="en-US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「</a:t>
            </a:r>
            <a:r>
              <a:rPr lang="zh-TW" altLang="zh-TW" smtClean="0"/>
              <a:t>老</a:t>
            </a:r>
            <a:r>
              <a:rPr lang="zh-TW" altLang="en-US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」</a:t>
            </a:r>
            <a:r>
              <a:rPr lang="zh-TW" altLang="zh-TW" smtClean="0"/>
              <a:t>代表每個人，上又有上，可以追溯到最原始的根本。</a:t>
            </a:r>
            <a:endParaRPr lang="en-US" altLang="zh-TW" smtClean="0"/>
          </a:p>
          <a:p>
            <a:pPr lvl="2" eaLnBrk="1" hangingPunct="1"/>
            <a:r>
              <a:rPr lang="zh-TW" altLang="zh-TW" smtClean="0"/>
              <a:t>下面一個</a:t>
            </a:r>
            <a:r>
              <a:rPr lang="zh-TW" altLang="en-US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 「</a:t>
            </a:r>
            <a:r>
              <a:rPr lang="zh-TW" altLang="zh-TW" smtClean="0"/>
              <a:t>子</a:t>
            </a:r>
            <a:r>
              <a:rPr lang="zh-TW" altLang="en-US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」</a:t>
            </a:r>
            <a:r>
              <a:rPr lang="zh-TW" altLang="zh-TW" smtClean="0"/>
              <a:t>，下又有下，可以窮究到無遠弗屆</a:t>
            </a:r>
            <a:r>
              <a:rPr lang="zh-TW" altLang="en-US" smtClean="0"/>
              <a:t>。</a:t>
            </a:r>
            <a:endParaRPr lang="en-US" altLang="zh-TW" smtClean="0"/>
          </a:p>
          <a:p>
            <a:pPr eaLnBrk="1" hangingPunct="1"/>
            <a:endParaRPr lang="zh-TW" altLang="en-US" smtClean="0"/>
          </a:p>
        </p:txBody>
      </p:sp>
      <p:sp>
        <p:nvSpPr>
          <p:cNvPr id="20484" name="投影片編號版面配置區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kumimoji="1" sz="2800" b="1">
                <a:solidFill>
                  <a:srgbClr val="0000CC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Wingdings 2" panose="05020102010507070707" pitchFamily="18" charset="2"/>
              <a:buChar char="Ü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 b="1">
                <a:solidFill>
                  <a:srgbClr val="FF660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rgbClr val="00800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BE4087D3-8C29-4365-A131-D06C2FB2637D}" type="slidenum">
              <a:rPr kumimoji="0" lang="zh-TW" altLang="en-US" sz="1400" b="0" smtClean="0">
                <a:solidFill>
                  <a:schemeClr val="tx1"/>
                </a:solidFill>
                <a:ea typeface="新細明體" panose="02020500000000000000" pitchFamily="18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10</a:t>
            </a:fld>
            <a:endParaRPr kumimoji="0" lang="zh-TW" altLang="en-US" sz="1400" b="0" smtClean="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zh-TW" smtClean="0"/>
              <a:t>品德科目</a:t>
            </a:r>
            <a:r>
              <a:rPr lang="zh-TW" altLang="en-US" smtClean="0"/>
              <a:t>經驗分享</a:t>
            </a:r>
          </a:p>
        </p:txBody>
      </p:sp>
      <p:sp>
        <p:nvSpPr>
          <p:cNvPr id="2150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zh-TW" smtClean="0"/>
              <a:t>教學生，先教自己</a:t>
            </a:r>
            <a:endParaRPr lang="en-US" altLang="zh-TW" smtClean="0"/>
          </a:p>
          <a:p>
            <a:pPr lvl="1" eaLnBrk="1" hangingPunct="1"/>
            <a:r>
              <a:rPr lang="zh-TW" altLang="zh-TW" smtClean="0"/>
              <a:t>邊學邊教，邊教邊學</a:t>
            </a:r>
            <a:r>
              <a:rPr lang="zh-TW" altLang="en-US" smtClean="0"/>
              <a:t>。</a:t>
            </a:r>
            <a:endParaRPr lang="en-US" altLang="zh-TW" smtClean="0"/>
          </a:p>
          <a:p>
            <a:pPr lvl="1" eaLnBrk="1" hangingPunct="1"/>
            <a:r>
              <a:rPr lang="zh-TW" altLang="en-US" smtClean="0"/>
              <a:t>自己先受益，學生才能受益。</a:t>
            </a:r>
            <a:endParaRPr lang="en-US" altLang="zh-TW" smtClean="0"/>
          </a:p>
          <a:p>
            <a:pPr lvl="2" eaLnBrk="1" hangingPunct="1"/>
            <a:r>
              <a:rPr lang="zh-TW" altLang="en-US" smtClean="0"/>
              <a:t>不管學生多或少，至少自己能受益</a:t>
            </a:r>
            <a:endParaRPr lang="zh-TW" altLang="zh-TW" smtClean="0"/>
          </a:p>
          <a:p>
            <a:pPr eaLnBrk="1" hangingPunct="1"/>
            <a:r>
              <a:rPr lang="zh-TW" altLang="zh-TW" smtClean="0">
                <a:hlinkClick r:id="rId2" action="ppaction://hlinkfile"/>
              </a:rPr>
              <a:t>課堂上逐句講解</a:t>
            </a:r>
            <a:endParaRPr lang="en-US" altLang="zh-TW" smtClean="0"/>
          </a:p>
          <a:p>
            <a:pPr lvl="1" eaLnBrk="1" hangingPunct="1"/>
            <a:r>
              <a:rPr lang="zh-TW" altLang="en-US" smtClean="0"/>
              <a:t>解釋經文意旨，讓學生了解意義。</a:t>
            </a:r>
            <a:endParaRPr lang="en-US" altLang="zh-TW" smtClean="0"/>
          </a:p>
          <a:p>
            <a:pPr lvl="1" eaLnBrk="1" hangingPunct="1"/>
            <a:r>
              <a:rPr lang="zh-TW" altLang="en-US" smtClean="0"/>
              <a:t>拋問題讓學生思考、回答。</a:t>
            </a:r>
            <a:endParaRPr lang="en-US" altLang="zh-TW" smtClean="0"/>
          </a:p>
          <a:p>
            <a:pPr eaLnBrk="1" hangingPunct="1"/>
            <a:r>
              <a:rPr lang="zh-TW" altLang="en-US" smtClean="0"/>
              <a:t>問問題測試學生理解程度</a:t>
            </a:r>
            <a:endParaRPr lang="en-US" altLang="zh-TW" smtClean="0"/>
          </a:p>
          <a:p>
            <a:pPr lvl="1" eaLnBrk="1" hangingPunct="1"/>
            <a:r>
              <a:rPr lang="zh-TW" altLang="en-US" smtClean="0"/>
              <a:t>針對經文含意提問，理解內涵。</a:t>
            </a:r>
            <a:endParaRPr lang="en-US" altLang="zh-TW" smtClean="0"/>
          </a:p>
        </p:txBody>
      </p:sp>
      <p:sp>
        <p:nvSpPr>
          <p:cNvPr id="21508" name="投影片編號版面配置區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kumimoji="1" sz="2800" b="1">
                <a:solidFill>
                  <a:srgbClr val="0000CC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Wingdings 2" panose="05020102010507070707" pitchFamily="18" charset="2"/>
              <a:buChar char="Ü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 b="1">
                <a:solidFill>
                  <a:srgbClr val="FF660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rgbClr val="00800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B5F5B67A-70C6-4ED5-B04D-BD4EBBD0D797}" type="slidenum">
              <a:rPr kumimoji="0" lang="zh-TW" altLang="en-US" sz="1400" b="0" smtClean="0">
                <a:solidFill>
                  <a:schemeClr val="tx1"/>
                </a:solidFill>
                <a:ea typeface="新細明體" panose="02020500000000000000" pitchFamily="18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11</a:t>
            </a:fld>
            <a:endParaRPr kumimoji="0" lang="zh-TW" altLang="en-US" sz="1400" b="0" smtClean="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graphicFrame>
        <p:nvGraphicFramePr>
          <p:cNvPr id="6" name="資料庫圖表 5"/>
          <p:cNvGraphicFramePr/>
          <p:nvPr/>
        </p:nvGraphicFramePr>
        <p:xfrm>
          <a:off x="6562725" y="1539875"/>
          <a:ext cx="15621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zh-TW" smtClean="0"/>
              <a:t>品德科目</a:t>
            </a:r>
            <a:r>
              <a:rPr lang="zh-TW" altLang="en-US" smtClean="0"/>
              <a:t>經驗分享</a:t>
            </a:r>
          </a:p>
        </p:txBody>
      </p:sp>
      <p:sp>
        <p:nvSpPr>
          <p:cNvPr id="2253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學生</a:t>
            </a:r>
            <a:r>
              <a:rPr lang="zh-TW" altLang="zh-TW" smtClean="0"/>
              <a:t>回家力行</a:t>
            </a:r>
            <a:endParaRPr lang="en-US" altLang="zh-TW" smtClean="0"/>
          </a:p>
          <a:p>
            <a:pPr lvl="1" eaLnBrk="1" hangingPunct="1"/>
            <a:r>
              <a:rPr lang="zh-TW" altLang="en-US" smtClean="0">
                <a:hlinkClick r:id="rId2" action="ppaction://hlinkfile"/>
              </a:rPr>
              <a:t>生活學習</a:t>
            </a:r>
            <a:endParaRPr lang="en-US" altLang="zh-TW" smtClean="0"/>
          </a:p>
          <a:p>
            <a:pPr lvl="2" eaLnBrk="1" hangingPunct="1"/>
            <a:r>
              <a:rPr lang="zh-TW" altLang="en-US" smtClean="0"/>
              <a:t>鼓勵做家事，感恩父母、長輩。</a:t>
            </a:r>
            <a:endParaRPr lang="en-US" altLang="zh-TW" smtClean="0"/>
          </a:p>
          <a:p>
            <a:pPr lvl="1" eaLnBrk="1" hangingPunct="1"/>
            <a:r>
              <a:rPr lang="zh-TW" altLang="en-US" smtClean="0">
                <a:hlinkClick r:id="rId3" action="ppaction://hlinkfile"/>
              </a:rPr>
              <a:t>力行弟子規</a:t>
            </a:r>
            <a:endParaRPr lang="zh-TW" altLang="zh-TW" smtClean="0"/>
          </a:p>
          <a:p>
            <a:pPr lvl="2" eaLnBrk="1" hangingPunct="1"/>
            <a:r>
              <a:rPr lang="zh-TW" altLang="en-US" smtClean="0">
                <a:hlinkClick r:id="rId4" action="ppaction://hlinkfile"/>
              </a:rPr>
              <a:t>回家力行並記錄，課堂上表揚</a:t>
            </a:r>
            <a:endParaRPr lang="en-US" altLang="zh-TW" smtClean="0"/>
          </a:p>
          <a:p>
            <a:pPr lvl="3" eaLnBrk="1" hangingPunct="1"/>
            <a:r>
              <a:rPr lang="zh-TW" altLang="en-US" smtClean="0"/>
              <a:t>禮記學記：</a:t>
            </a:r>
            <a:r>
              <a:rPr lang="zh-TW" altLang="en-US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「</a:t>
            </a:r>
            <a:r>
              <a:rPr lang="zh-TW" altLang="en-US" smtClean="0"/>
              <a:t>相觀而善之謂摩。</a:t>
            </a:r>
            <a:r>
              <a:rPr lang="zh-TW" altLang="en-US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」</a:t>
            </a:r>
            <a:endParaRPr lang="en-US" altLang="zh-TW" smtClean="0"/>
          </a:p>
          <a:p>
            <a:pPr lvl="4" eaLnBrk="1" hangingPunct="1"/>
            <a:r>
              <a:rPr lang="zh-TW" altLang="en-US" smtClean="0"/>
              <a:t>使學生互相觀摩而學習他人的長處，就叫做切磋琢磨。</a:t>
            </a:r>
          </a:p>
        </p:txBody>
      </p:sp>
      <p:sp>
        <p:nvSpPr>
          <p:cNvPr id="22532" name="投影片編號版面配置區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kumimoji="1" sz="2800" b="1">
                <a:solidFill>
                  <a:srgbClr val="0000CC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Wingdings 2" panose="05020102010507070707" pitchFamily="18" charset="2"/>
              <a:buChar char="Ü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 b="1">
                <a:solidFill>
                  <a:srgbClr val="FF660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rgbClr val="00800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03D1439D-48CF-4DFC-8678-784FAF6C25CF}" type="slidenum">
              <a:rPr kumimoji="0" lang="zh-TW" altLang="en-US" sz="1400" b="0" smtClean="0">
                <a:solidFill>
                  <a:schemeClr val="tx1"/>
                </a:solidFill>
                <a:ea typeface="新細明體" panose="02020500000000000000" pitchFamily="18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12</a:t>
            </a:fld>
            <a:endParaRPr kumimoji="0" lang="zh-TW" altLang="en-US" sz="1400" b="0" smtClean="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graphicFrame>
        <p:nvGraphicFramePr>
          <p:cNvPr id="6" name="資料庫圖表 5"/>
          <p:cNvGraphicFramePr/>
          <p:nvPr/>
        </p:nvGraphicFramePr>
        <p:xfrm>
          <a:off x="1473365" y="4652586"/>
          <a:ext cx="6395288" cy="1224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參考</a:t>
            </a:r>
            <a:r>
              <a:rPr lang="zh-TW" altLang="zh-TW" smtClean="0"/>
              <a:t>教材</a:t>
            </a:r>
            <a:endParaRPr lang="zh-TW" altLang="en-US" smtClean="0"/>
          </a:p>
        </p:txBody>
      </p:sp>
      <p:sp>
        <p:nvSpPr>
          <p:cNvPr id="2355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zh-TW" smtClean="0"/>
              <a:t>老師</a:t>
            </a:r>
            <a:r>
              <a:rPr lang="en-US" altLang="zh-TW" smtClean="0"/>
              <a:t>/</a:t>
            </a:r>
            <a:r>
              <a:rPr lang="zh-TW" altLang="zh-TW" smtClean="0"/>
              <a:t>家長自我成長：</a:t>
            </a:r>
          </a:p>
          <a:p>
            <a:pPr lvl="1" eaLnBrk="1" hangingPunct="1"/>
            <a:r>
              <a:rPr lang="zh-TW" altLang="zh-TW" smtClean="0"/>
              <a:t>幸福人生講座</a:t>
            </a:r>
            <a:r>
              <a:rPr lang="en-US" altLang="zh-TW" smtClean="0"/>
              <a:t>-</a:t>
            </a:r>
            <a:r>
              <a:rPr lang="zh-TW" altLang="zh-TW" smtClean="0"/>
              <a:t>細講《弟子規》（蔡禮旭老師主講）</a:t>
            </a:r>
          </a:p>
          <a:p>
            <a:pPr lvl="2" eaLnBrk="1" hangingPunct="1"/>
            <a:r>
              <a:rPr lang="en-US" altLang="zh-TW" u="sng" smtClean="0">
                <a:hlinkClick r:id="rId2"/>
              </a:rPr>
              <a:t>http://www.amtb.tw/rsd/jiangtang_ch.asp?web_choice=68&amp;web_rel_index=872</a:t>
            </a:r>
            <a:endParaRPr lang="zh-TW" altLang="zh-TW" smtClean="0"/>
          </a:p>
          <a:p>
            <a:pPr lvl="1" eaLnBrk="1" hangingPunct="1"/>
            <a:r>
              <a:rPr lang="zh-TW" altLang="zh-TW" smtClean="0"/>
              <a:t>《朱子治家格言》學習分享（蔡禮旭老師主講）</a:t>
            </a:r>
          </a:p>
          <a:p>
            <a:pPr lvl="2" eaLnBrk="1" hangingPunct="1"/>
            <a:r>
              <a:rPr lang="en-US" altLang="zh-TW" u="sng" smtClean="0">
                <a:hlinkClick r:id="rId3"/>
              </a:rPr>
              <a:t>http://www.amtb.tw/rsd/jiangtang_ch.asp?web_choice=68&amp;web_rel_index=4120</a:t>
            </a:r>
            <a:endParaRPr lang="zh-TW" altLang="zh-TW" smtClean="0"/>
          </a:p>
          <a:p>
            <a:pPr lvl="1" eaLnBrk="1" hangingPunct="1"/>
            <a:r>
              <a:rPr lang="zh-TW" altLang="zh-TW" smtClean="0"/>
              <a:t>孝經學講（周泳杉老師主講）</a:t>
            </a:r>
          </a:p>
          <a:p>
            <a:pPr lvl="2" eaLnBrk="1" hangingPunct="1"/>
            <a:r>
              <a:rPr lang="en-US" altLang="zh-TW" u="sng" smtClean="0">
                <a:hlinkClick r:id="rId4"/>
              </a:rPr>
              <a:t>http://www.amtb.tw/rsd/jiangtang_ch.asp?web_choice=68&amp;web_rel_index=2625&amp;sub_amtb_index=3224&amp;Page=1</a:t>
            </a:r>
            <a:endParaRPr lang="zh-TW" altLang="zh-TW" smtClean="0"/>
          </a:p>
        </p:txBody>
      </p:sp>
      <p:sp>
        <p:nvSpPr>
          <p:cNvPr id="23556" name="投影片編號版面配置區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kumimoji="1" sz="2800" b="1">
                <a:solidFill>
                  <a:srgbClr val="0000CC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Wingdings 2" panose="05020102010507070707" pitchFamily="18" charset="2"/>
              <a:buChar char="Ü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 b="1">
                <a:solidFill>
                  <a:srgbClr val="FF660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rgbClr val="00800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EC301822-CB6B-4720-91CB-F2BC6302A94C}" type="slidenum">
              <a:rPr kumimoji="0" lang="zh-TW" altLang="en-US" sz="1400" b="0" smtClean="0">
                <a:solidFill>
                  <a:schemeClr val="tx1"/>
                </a:solidFill>
                <a:ea typeface="新細明體" panose="02020500000000000000" pitchFamily="18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13</a:t>
            </a:fld>
            <a:endParaRPr kumimoji="0" lang="zh-TW" altLang="en-US" sz="1400" b="0" smtClean="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參考</a:t>
            </a:r>
            <a:r>
              <a:rPr lang="zh-TW" altLang="zh-TW" smtClean="0"/>
              <a:t>教材</a:t>
            </a:r>
            <a:endParaRPr lang="zh-TW" altLang="en-US" smtClean="0"/>
          </a:p>
        </p:txBody>
      </p:sp>
      <p:sp>
        <p:nvSpPr>
          <p:cNvPr id="2457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zh-TW" smtClean="0"/>
              <a:t>教案</a:t>
            </a:r>
            <a:endParaRPr lang="en-US" altLang="zh-TW" smtClean="0"/>
          </a:p>
          <a:p>
            <a:pPr lvl="1" eaLnBrk="1" hangingPunct="1"/>
            <a:r>
              <a:rPr lang="zh-TW" altLang="zh-TW" smtClean="0"/>
              <a:t>弟子規、朱子治家格言、孝經、百孝經、三字經、千字文</a:t>
            </a:r>
            <a:endParaRPr lang="en-US" altLang="zh-TW" smtClean="0"/>
          </a:p>
          <a:p>
            <a:pPr lvl="2" eaLnBrk="1" hangingPunct="1"/>
            <a:r>
              <a:rPr lang="zh-TW" altLang="zh-TW" smtClean="0"/>
              <a:t>興音 沙鹿兒福親子讀經班</a:t>
            </a:r>
            <a:r>
              <a:rPr lang="en-US" altLang="zh-TW" smtClean="0"/>
              <a:t>/</a:t>
            </a:r>
            <a:r>
              <a:rPr lang="zh-TW" altLang="zh-TW" smtClean="0"/>
              <a:t>大甲銅安親子讀經班</a:t>
            </a:r>
            <a:r>
              <a:rPr lang="zh-TW" altLang="en-US" smtClean="0"/>
              <a:t> </a:t>
            </a:r>
            <a:r>
              <a:rPr lang="en-US" altLang="zh-TW" smtClean="0"/>
              <a:t>facebook(</a:t>
            </a:r>
            <a:r>
              <a:rPr lang="zh-TW" altLang="zh-TW" smtClean="0"/>
              <a:t>檔案</a:t>
            </a:r>
            <a:r>
              <a:rPr lang="en-US" altLang="zh-TW" smtClean="0"/>
              <a:t>)</a:t>
            </a:r>
            <a:endParaRPr lang="zh-TW" altLang="zh-TW" smtClean="0"/>
          </a:p>
          <a:p>
            <a:pPr lvl="3" eaLnBrk="1" hangingPunct="1"/>
            <a:r>
              <a:rPr lang="en-US" altLang="zh-TW" u="sng" smtClean="0">
                <a:hlinkClick r:id="rId2"/>
              </a:rPr>
              <a:t>https://www.facebook.com/groups/813158798797112/files/</a:t>
            </a:r>
            <a:endParaRPr lang="zh-TW" altLang="zh-TW" smtClean="0"/>
          </a:p>
          <a:p>
            <a:pPr lvl="1" eaLnBrk="1" hangingPunct="1"/>
            <a:r>
              <a:rPr lang="zh-TW" altLang="zh-TW" smtClean="0">
                <a:hlinkClick r:id="rId3" action="ppaction://hlinkfile"/>
              </a:rPr>
              <a:t>弟子規力行</a:t>
            </a:r>
            <a:r>
              <a:rPr lang="zh-TW" altLang="en-US" smtClean="0">
                <a:hlinkClick r:id="rId3" action="ppaction://hlinkfile"/>
              </a:rPr>
              <a:t>紀</a:t>
            </a:r>
            <a:r>
              <a:rPr lang="zh-TW" altLang="zh-TW" smtClean="0">
                <a:hlinkClick r:id="rId3" action="ppaction://hlinkfile"/>
              </a:rPr>
              <a:t>錄</a:t>
            </a:r>
            <a:endParaRPr lang="en-US" altLang="zh-TW" smtClean="0"/>
          </a:p>
          <a:p>
            <a:pPr lvl="1" eaLnBrk="1" hangingPunct="1"/>
            <a:r>
              <a:rPr lang="zh-TW" altLang="zh-TW" smtClean="0">
                <a:hlinkClick r:id="rId4" action="ppaction://hlinkfile"/>
              </a:rPr>
              <a:t>生活學習評量</a:t>
            </a:r>
            <a:endParaRPr lang="en-US" altLang="zh-TW" smtClean="0"/>
          </a:p>
        </p:txBody>
      </p:sp>
      <p:sp>
        <p:nvSpPr>
          <p:cNvPr id="24580" name="投影片編號版面配置區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kumimoji="1" sz="2800" b="1">
                <a:solidFill>
                  <a:srgbClr val="0000CC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Wingdings 2" panose="05020102010507070707" pitchFamily="18" charset="2"/>
              <a:buChar char="Ü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 b="1">
                <a:solidFill>
                  <a:srgbClr val="FF660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rgbClr val="00800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A1B2904-41CC-4B4C-8AF8-330976E86399}" type="slidenum">
              <a:rPr kumimoji="0" lang="zh-TW" altLang="en-US" sz="1400" b="0" smtClean="0">
                <a:solidFill>
                  <a:schemeClr val="tx1"/>
                </a:solidFill>
                <a:ea typeface="新細明體" panose="02020500000000000000" pitchFamily="18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14</a:t>
            </a:fld>
            <a:endParaRPr kumimoji="0" lang="zh-TW" altLang="en-US" sz="1400" b="0" smtClean="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pic>
        <p:nvPicPr>
          <p:cNvPr id="24581" name="圖片 4">
            <a:hlinkClick r:id="rId5" action="ppaction://hlinkfile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513" y="4162425"/>
            <a:ext cx="5257800" cy="232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結語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 smtClean="0"/>
              <a:t>英國著名歷史學家湯恩比：</a:t>
            </a:r>
            <a:endParaRPr lang="en-US" altLang="zh-TW" dirty="0" smtClean="0"/>
          </a:p>
          <a:p>
            <a:pPr lvl="1" eaLnBrk="1" hangingPunct="1">
              <a:defRPr/>
            </a:pPr>
            <a:r>
              <a:rPr lang="zh-TW" altLang="en-US" dirty="0" smtClean="0"/>
              <a:t>「解決二十一世紀的世界社會問題，只有中國孔孟學說跟大乘佛法」</a:t>
            </a:r>
            <a:endParaRPr lang="en-US" altLang="zh-TW" dirty="0" smtClean="0"/>
          </a:p>
          <a:p>
            <a:pPr eaLnBrk="1" hangingPunct="1">
              <a:defRPr/>
            </a:pPr>
            <a:r>
              <a:rPr lang="zh-TW" altLang="zh-TW" kern="1200" dirty="0" smtClean="0"/>
              <a:t>北宋學者張載的名言</a:t>
            </a:r>
            <a:r>
              <a:rPr lang="zh-TW" altLang="en-US" kern="1200" dirty="0" smtClean="0"/>
              <a:t>：</a:t>
            </a:r>
            <a:endParaRPr lang="en-US" altLang="zh-TW" kern="1200" dirty="0" smtClean="0"/>
          </a:p>
          <a:p>
            <a:pPr lvl="1" eaLnBrk="1" hangingPunct="1">
              <a:defRPr/>
            </a:pPr>
            <a:r>
              <a:rPr lang="zh-TW" altLang="en-US" kern="1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「</a:t>
            </a:r>
            <a:r>
              <a:rPr lang="zh-TW" altLang="zh-TW" dirty="0" smtClean="0"/>
              <a:t>為天地立心，為生民立命，為往聖繼絕學，為萬世開太平。</a:t>
            </a:r>
            <a:r>
              <a:rPr lang="zh-TW" altLang="en-US" kern="1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」</a:t>
            </a:r>
            <a:endParaRPr lang="zh-TW" altLang="zh-TW" dirty="0" smtClean="0"/>
          </a:p>
          <a:p>
            <a:pPr eaLnBrk="1" hangingPunct="1">
              <a:defRPr/>
            </a:pPr>
            <a:r>
              <a:rPr lang="zh-TW" altLang="zh-TW" kern="1200" dirty="0" smtClean="0"/>
              <a:t>中華文化之所以能夠承傳五千年而不衰，就是因為有一脈相承的道統，我們不能自暴自棄，要自立自強，肩負起道脈傳承的使命。</a:t>
            </a:r>
            <a:endParaRPr lang="zh-TW" altLang="en-US" dirty="0"/>
          </a:p>
        </p:txBody>
      </p:sp>
      <p:sp>
        <p:nvSpPr>
          <p:cNvPr id="25604" name="投影片編號版面配置區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kumimoji="1" sz="2800" b="1">
                <a:solidFill>
                  <a:srgbClr val="0000CC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Wingdings 2" panose="05020102010507070707" pitchFamily="18" charset="2"/>
              <a:buChar char="Ü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 b="1">
                <a:solidFill>
                  <a:srgbClr val="FF660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rgbClr val="00800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F2EFFC23-7553-4580-BCEC-A8C92F748368}" type="slidenum">
              <a:rPr kumimoji="0" lang="zh-TW" altLang="en-US" sz="1400" b="0" smtClean="0">
                <a:solidFill>
                  <a:schemeClr val="tx1"/>
                </a:solidFill>
                <a:ea typeface="新細明體" panose="02020500000000000000" pitchFamily="18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15</a:t>
            </a:fld>
            <a:endParaRPr kumimoji="0" lang="zh-TW" altLang="en-US" sz="1400" b="0" smtClean="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分享內容</a:t>
            </a:r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自我成長的喜悅</a:t>
            </a:r>
            <a:endParaRPr lang="en-US" altLang="zh-TW" smtClean="0"/>
          </a:p>
          <a:p>
            <a:pPr eaLnBrk="1" hangingPunct="1"/>
            <a:r>
              <a:rPr lang="zh-TW" altLang="zh-TW" smtClean="0"/>
              <a:t>品德</a:t>
            </a:r>
            <a:r>
              <a:rPr lang="zh-TW" altLang="en-US" smtClean="0"/>
              <a:t>要從小教導</a:t>
            </a:r>
            <a:endParaRPr lang="en-US" altLang="zh-TW" smtClean="0"/>
          </a:p>
          <a:p>
            <a:pPr eaLnBrk="1" hangingPunct="1"/>
            <a:r>
              <a:rPr lang="zh-TW" altLang="en-US" smtClean="0"/>
              <a:t>經典是教</a:t>
            </a:r>
            <a:r>
              <a:rPr lang="zh-TW" altLang="zh-TW" smtClean="0"/>
              <a:t>品德</a:t>
            </a:r>
            <a:r>
              <a:rPr lang="zh-TW" altLang="en-US" smtClean="0"/>
              <a:t>最好的教材</a:t>
            </a:r>
            <a:endParaRPr lang="en-US" altLang="zh-TW" smtClean="0"/>
          </a:p>
          <a:p>
            <a:pPr eaLnBrk="1" hangingPunct="1"/>
            <a:r>
              <a:rPr lang="zh-TW" altLang="en-US" smtClean="0"/>
              <a:t>經典是用來做的，不是用來背的</a:t>
            </a:r>
            <a:endParaRPr lang="en-US" altLang="zh-TW" smtClean="0"/>
          </a:p>
          <a:p>
            <a:pPr eaLnBrk="1" hangingPunct="1"/>
            <a:r>
              <a:rPr lang="zh-TW" altLang="zh-TW" smtClean="0"/>
              <a:t>教品德的</a:t>
            </a:r>
            <a:r>
              <a:rPr lang="zh-TW" altLang="en-US" smtClean="0"/>
              <a:t>科目</a:t>
            </a:r>
            <a:endParaRPr lang="en-US" altLang="zh-TW" smtClean="0"/>
          </a:p>
          <a:p>
            <a:pPr eaLnBrk="1" hangingPunct="1"/>
            <a:r>
              <a:rPr lang="zh-TW" altLang="zh-TW" smtClean="0"/>
              <a:t>品德科目</a:t>
            </a:r>
            <a:r>
              <a:rPr lang="zh-TW" altLang="en-US" smtClean="0"/>
              <a:t>經驗分享</a:t>
            </a:r>
            <a:endParaRPr lang="en-US" altLang="zh-TW" smtClean="0"/>
          </a:p>
          <a:p>
            <a:pPr eaLnBrk="1" hangingPunct="1"/>
            <a:r>
              <a:rPr lang="zh-TW" altLang="en-US" smtClean="0"/>
              <a:t>參考</a:t>
            </a:r>
            <a:r>
              <a:rPr lang="zh-TW" altLang="zh-TW" smtClean="0"/>
              <a:t>教材</a:t>
            </a:r>
            <a:endParaRPr lang="zh-TW" altLang="en-US" smtClean="0"/>
          </a:p>
        </p:txBody>
      </p:sp>
      <p:sp>
        <p:nvSpPr>
          <p:cNvPr id="8196" name="投影片編號版面配置區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kumimoji="1" sz="2800" b="1">
                <a:solidFill>
                  <a:srgbClr val="0000CC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Wingdings 2" panose="05020102010507070707" pitchFamily="18" charset="2"/>
              <a:buChar char="Ü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 b="1">
                <a:solidFill>
                  <a:srgbClr val="FF660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rgbClr val="00800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3C0D5B6E-3773-497F-8C27-B51361AAE37D}" type="slidenum">
              <a:rPr kumimoji="0" lang="zh-TW" altLang="en-US" sz="1400" b="0" smtClean="0">
                <a:solidFill>
                  <a:schemeClr val="tx1"/>
                </a:solidFill>
                <a:ea typeface="新細明體" panose="02020500000000000000" pitchFamily="18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</a:t>
            </a:fld>
            <a:endParaRPr kumimoji="0" lang="zh-TW" altLang="en-US" sz="1400" b="0" smtClean="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自我成長的喜悅</a:t>
            </a:r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zh-TW" smtClean="0"/>
              <a:t>禮記學記：</a:t>
            </a:r>
            <a:endParaRPr lang="en-US" altLang="zh-TW" smtClean="0"/>
          </a:p>
          <a:p>
            <a:pPr lvl="2" eaLnBrk="1" hangingPunct="1"/>
            <a:r>
              <a:rPr lang="en-US" altLang="zh-TW" smtClean="0">
                <a:hlinkClick r:id="rId2"/>
              </a:rPr>
              <a:t>http://www.dfg.cn/big5/chtwh/ljxj/1-ljxjbhj.htm</a:t>
            </a:r>
            <a:endParaRPr lang="en-US" altLang="zh-TW" smtClean="0"/>
          </a:p>
          <a:p>
            <a:pPr lvl="1" eaLnBrk="1" hangingPunct="1"/>
            <a:r>
              <a:rPr lang="zh-TW" altLang="zh-TW" smtClean="0"/>
              <a:t>學然後知不足，教然後知困。</a:t>
            </a:r>
            <a:endParaRPr lang="en-US" altLang="zh-TW" smtClean="0"/>
          </a:p>
          <a:p>
            <a:pPr lvl="1" eaLnBrk="1" hangingPunct="1"/>
            <a:r>
              <a:rPr lang="zh-TW" altLang="zh-TW" smtClean="0"/>
              <a:t>知不足，然後能自反也；</a:t>
            </a:r>
            <a:endParaRPr lang="en-US" altLang="zh-TW" smtClean="0"/>
          </a:p>
          <a:p>
            <a:pPr lvl="2" eaLnBrk="1" hangingPunct="1"/>
            <a:r>
              <a:rPr lang="zh-TW" altLang="zh-TW" smtClean="0"/>
              <a:t>反求諸己</a:t>
            </a:r>
            <a:r>
              <a:rPr lang="zh-TW" altLang="en-US" smtClean="0"/>
              <a:t>，</a:t>
            </a:r>
            <a:r>
              <a:rPr lang="zh-TW" altLang="zh-TW" smtClean="0"/>
              <a:t>反過來嚴格要求自己</a:t>
            </a:r>
            <a:endParaRPr lang="en-US" altLang="zh-TW" smtClean="0"/>
          </a:p>
          <a:p>
            <a:pPr lvl="1" eaLnBrk="1" hangingPunct="1"/>
            <a:r>
              <a:rPr lang="zh-TW" altLang="zh-TW" smtClean="0"/>
              <a:t>知困，然後能自強也。</a:t>
            </a:r>
            <a:endParaRPr lang="en-US" altLang="zh-TW" smtClean="0"/>
          </a:p>
          <a:p>
            <a:pPr lvl="1" eaLnBrk="1" hangingPunct="1"/>
            <a:r>
              <a:rPr lang="zh-TW" altLang="zh-TW" smtClean="0"/>
              <a:t>故曰：教學相長也。</a:t>
            </a:r>
            <a:endParaRPr lang="en-US" altLang="zh-TW" smtClean="0"/>
          </a:p>
          <a:p>
            <a:pPr lvl="2" eaLnBrk="1" hangingPunct="1"/>
            <a:r>
              <a:rPr lang="zh-TW" altLang="zh-TW" smtClean="0"/>
              <a:t>教與學互相增長</a:t>
            </a:r>
          </a:p>
          <a:p>
            <a:pPr eaLnBrk="1" hangingPunct="1"/>
            <a:endParaRPr lang="zh-TW" altLang="en-US" smtClean="0"/>
          </a:p>
        </p:txBody>
      </p:sp>
      <p:sp>
        <p:nvSpPr>
          <p:cNvPr id="9220" name="投影片編號版面配置區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kumimoji="1" sz="2800" b="1">
                <a:solidFill>
                  <a:srgbClr val="0000CC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Wingdings 2" panose="05020102010507070707" pitchFamily="18" charset="2"/>
              <a:buChar char="Ü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 b="1">
                <a:solidFill>
                  <a:srgbClr val="FF660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rgbClr val="00800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4195882E-02EB-4916-A399-A6180009DAF6}" type="slidenum">
              <a:rPr kumimoji="0" lang="zh-TW" altLang="en-US" sz="1400" b="0" smtClean="0">
                <a:solidFill>
                  <a:schemeClr val="tx1"/>
                </a:solidFill>
                <a:ea typeface="新細明體" panose="02020500000000000000" pitchFamily="18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3</a:t>
            </a:fld>
            <a:endParaRPr kumimoji="0" lang="zh-TW" altLang="en-US" sz="1400" b="0" smtClean="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zh-TW" smtClean="0"/>
              <a:t>品德</a:t>
            </a:r>
            <a:r>
              <a:rPr lang="zh-TW" altLang="en-US" smtClean="0"/>
              <a:t>要從小教導</a:t>
            </a:r>
          </a:p>
        </p:txBody>
      </p:sp>
      <p:sp>
        <p:nvSpPr>
          <p:cNvPr id="10244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/>
              <a:t>品德一定要教</a:t>
            </a:r>
            <a:endParaRPr lang="en-US" altLang="zh-TW" dirty="0" smtClean="0"/>
          </a:p>
          <a:p>
            <a:pPr lvl="1" eaLnBrk="1" hangingPunct="1"/>
            <a:r>
              <a:rPr lang="zh-TW" altLang="zh-TW" dirty="0" smtClean="0"/>
              <a:t>禮記學記：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「</a:t>
            </a:r>
            <a:r>
              <a:rPr lang="zh-TW" altLang="zh-TW" dirty="0" smtClean="0"/>
              <a:t>玉不琢，不成器；人不學，不知道。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」</a:t>
            </a:r>
            <a:endParaRPr lang="zh-TW" altLang="zh-TW" dirty="0" smtClean="0"/>
          </a:p>
          <a:p>
            <a:pPr eaLnBrk="1" hangingPunct="1"/>
            <a:r>
              <a:rPr lang="zh-TW" altLang="en-US" dirty="0" smtClean="0"/>
              <a:t>品德一定要盡早教</a:t>
            </a:r>
            <a:endParaRPr lang="en-US" altLang="zh-TW" dirty="0" smtClean="0"/>
          </a:p>
          <a:p>
            <a:pPr lvl="1" eaLnBrk="1" hangingPunct="1"/>
            <a:r>
              <a:rPr lang="zh-TW" altLang="zh-TW" dirty="0" smtClean="0"/>
              <a:t>禮記學記：</a:t>
            </a:r>
            <a:endParaRPr lang="en-US" altLang="zh-TW" dirty="0" smtClean="0"/>
          </a:p>
          <a:p>
            <a:pPr lvl="2" eaLnBrk="1" hangingPunct="1"/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「</a:t>
            </a:r>
            <a:r>
              <a:rPr lang="zh-TW" altLang="zh-TW" dirty="0" smtClean="0"/>
              <a:t>發然後禁，則扞格而不勝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」</a:t>
            </a:r>
            <a:endParaRPr lang="en-US" altLang="zh-TW" dirty="0" smtClean="0"/>
          </a:p>
          <a:p>
            <a:pPr lvl="3" eaLnBrk="1" hangingPunct="1"/>
            <a:r>
              <a:rPr lang="zh-TW" altLang="zh-TW" dirty="0" smtClean="0"/>
              <a:t>不良的行為觀念已經發生再去禁止，就會遭到抗拒而無法克服</a:t>
            </a:r>
          </a:p>
          <a:p>
            <a:pPr lvl="2" eaLnBrk="1" hangingPunct="1"/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「</a:t>
            </a:r>
            <a:r>
              <a:rPr lang="zh-TW" altLang="zh-TW" dirty="0" smtClean="0"/>
              <a:t>時過然後學，則勤苦而難成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」</a:t>
            </a:r>
            <a:endParaRPr lang="en-US" altLang="zh-TW" dirty="0" smtClean="0"/>
          </a:p>
          <a:p>
            <a:pPr lvl="3" eaLnBrk="1" hangingPunct="1"/>
            <a:r>
              <a:rPr lang="zh-TW" altLang="zh-TW" dirty="0" smtClean="0"/>
              <a:t>適當的學習時期過了才去學習，雖然勤苦努力，也難有成就</a:t>
            </a:r>
          </a:p>
          <a:p>
            <a:pPr lvl="1" eaLnBrk="1" hangingPunct="1"/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「</a:t>
            </a:r>
            <a:r>
              <a:rPr lang="zh-TW" altLang="en-US" dirty="0" smtClean="0"/>
              <a:t>少成若天性，習慣成自然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」</a:t>
            </a:r>
            <a:endParaRPr lang="en-US" altLang="zh-TW" dirty="0" smtClean="0"/>
          </a:p>
          <a:p>
            <a:pPr lvl="2" eaLnBrk="1" hangingPunct="1"/>
            <a:r>
              <a:rPr lang="zh-TW" altLang="en-US" dirty="0" smtClean="0"/>
              <a:t>小的時候養成的習慣就像人的天性一樣自然、堅固</a:t>
            </a:r>
            <a:endParaRPr lang="en-US" altLang="zh-TW" dirty="0" smtClean="0"/>
          </a:p>
          <a:p>
            <a:pPr lvl="1" eaLnBrk="1" hangingPunct="1"/>
            <a:r>
              <a:rPr lang="zh-TW" altLang="en-US" dirty="0" smtClean="0"/>
              <a:t>「三歲看八十，七歲定終身」</a:t>
            </a:r>
            <a:endParaRPr lang="zh-TW" altLang="zh-TW" dirty="0" smtClean="0"/>
          </a:p>
        </p:txBody>
      </p:sp>
      <p:sp>
        <p:nvSpPr>
          <p:cNvPr id="10245" name="投影片編號版面配置區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kumimoji="1" sz="2800" b="1">
                <a:solidFill>
                  <a:srgbClr val="0000CC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Wingdings 2" panose="05020102010507070707" pitchFamily="18" charset="2"/>
              <a:buChar char="Ü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 b="1">
                <a:solidFill>
                  <a:srgbClr val="FF660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rgbClr val="00800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F36CF28A-829A-4C07-9BD2-D9FC5AC6E079}" type="slidenum">
              <a:rPr kumimoji="0" lang="zh-TW" altLang="en-US" sz="1400" b="0" smtClean="0">
                <a:solidFill>
                  <a:schemeClr val="tx1"/>
                </a:solidFill>
                <a:ea typeface="新細明體" panose="02020500000000000000" pitchFamily="18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4</a:t>
            </a:fld>
            <a:endParaRPr kumimoji="0" lang="zh-TW" altLang="en-US" sz="1400" b="0" smtClean="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經典是教</a:t>
            </a:r>
            <a:r>
              <a:rPr lang="zh-TW" altLang="zh-TW" smtClean="0"/>
              <a:t>品德</a:t>
            </a:r>
            <a:r>
              <a:rPr lang="zh-TW" altLang="en-US" smtClean="0"/>
              <a:t>最好的教材</a:t>
            </a:r>
          </a:p>
        </p:txBody>
      </p:sp>
      <p:sp>
        <p:nvSpPr>
          <p:cNvPr id="1126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zh-TW" smtClean="0"/>
              <a:t>品德</a:t>
            </a:r>
            <a:r>
              <a:rPr lang="zh-TW" altLang="en-US" smtClean="0"/>
              <a:t>的範圍廣泛</a:t>
            </a:r>
            <a:endParaRPr lang="zh-TW" altLang="zh-TW" smtClean="0"/>
          </a:p>
          <a:p>
            <a:pPr lvl="1" eaLnBrk="1" hangingPunct="1"/>
            <a:r>
              <a:rPr lang="zh-TW" altLang="en-US" smtClean="0"/>
              <a:t>孝順、恭</a:t>
            </a:r>
            <a:r>
              <a:rPr lang="zh-TW" altLang="zh-TW" smtClean="0"/>
              <a:t>敬、</a:t>
            </a:r>
            <a:r>
              <a:rPr lang="zh-TW" altLang="en-US" smtClean="0"/>
              <a:t>謹慎、信用、</a:t>
            </a:r>
            <a:r>
              <a:rPr lang="zh-TW" altLang="zh-TW" smtClean="0"/>
              <a:t>仁</a:t>
            </a:r>
            <a:r>
              <a:rPr lang="zh-TW" altLang="en-US" smtClean="0"/>
              <a:t>愛、好學</a:t>
            </a:r>
            <a:r>
              <a:rPr lang="zh-TW" altLang="zh-TW" smtClean="0"/>
              <a:t>、智慧、誠實、負責任、寬厚、自律、合群、平等、勇氣、正義、好習慣</a:t>
            </a:r>
            <a:r>
              <a:rPr lang="en-US" altLang="zh-TW" smtClean="0"/>
              <a:t>……</a:t>
            </a:r>
          </a:p>
          <a:p>
            <a:pPr eaLnBrk="1" hangingPunct="1"/>
            <a:r>
              <a:rPr lang="zh-TW" altLang="en-US" smtClean="0"/>
              <a:t>經典化繁為簡，以簡馭繁</a:t>
            </a:r>
          </a:p>
          <a:p>
            <a:pPr lvl="1" eaLnBrk="1" hangingPunct="1"/>
            <a:r>
              <a:rPr lang="zh-TW" altLang="zh-TW" smtClean="0"/>
              <a:t>論語：「弟子入則孝，出則弟，謹而信，汎愛眾，而親仁，行有餘力，則以學文</a:t>
            </a:r>
            <a:r>
              <a:rPr lang="zh-TW" altLang="en-US" smtClean="0"/>
              <a:t>。</a:t>
            </a:r>
            <a:r>
              <a:rPr lang="zh-TW" altLang="zh-TW" smtClean="0"/>
              <a:t>」</a:t>
            </a:r>
            <a:endParaRPr lang="en-US" altLang="zh-TW" smtClean="0"/>
          </a:p>
          <a:p>
            <a:pPr lvl="1" eaLnBrk="1" hangingPunct="1"/>
            <a:r>
              <a:rPr lang="zh-TW" altLang="en-US" smtClean="0"/>
              <a:t>論語：「孝悌也者，其為仁之本與！」</a:t>
            </a:r>
          </a:p>
          <a:p>
            <a:pPr lvl="1" eaLnBrk="1" hangingPunct="1"/>
            <a:r>
              <a:rPr lang="zh-TW" altLang="en-US" smtClean="0"/>
              <a:t>「孝為眾德之本，大道之基。」</a:t>
            </a:r>
            <a:endParaRPr lang="zh-TW" altLang="zh-TW" smtClean="0"/>
          </a:p>
          <a:p>
            <a:pPr eaLnBrk="1" hangingPunct="1"/>
            <a:endParaRPr lang="zh-TW" altLang="zh-TW" smtClean="0"/>
          </a:p>
        </p:txBody>
      </p:sp>
      <p:sp>
        <p:nvSpPr>
          <p:cNvPr id="11268" name="投影片編號版面配置區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kumimoji="1" sz="2800" b="1">
                <a:solidFill>
                  <a:srgbClr val="0000CC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Wingdings 2" panose="05020102010507070707" pitchFamily="18" charset="2"/>
              <a:buChar char="Ü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 b="1">
                <a:solidFill>
                  <a:srgbClr val="FF660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rgbClr val="00800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72E95962-57AB-41A2-9928-9C09A4335F2D}" type="slidenum">
              <a:rPr kumimoji="0" lang="zh-TW" altLang="en-US" sz="1400" b="0" smtClean="0">
                <a:solidFill>
                  <a:schemeClr val="tx1"/>
                </a:solidFill>
                <a:ea typeface="新細明體" panose="02020500000000000000" pitchFamily="18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5</a:t>
            </a:fld>
            <a:endParaRPr kumimoji="0" lang="zh-TW" altLang="en-US" sz="1400" b="0" smtClean="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經典是用來做的，不是用來背的</a:t>
            </a:r>
          </a:p>
        </p:txBody>
      </p:sp>
      <p:sp>
        <p:nvSpPr>
          <p:cNvPr id="1229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論語：「</a:t>
            </a:r>
            <a:r>
              <a:rPr lang="zh-TW" altLang="zh-TW" smtClean="0"/>
              <a:t>學而時習之，不亦悅乎！</a:t>
            </a:r>
            <a:r>
              <a:rPr lang="zh-TW" altLang="en-US" smtClean="0"/>
              <a:t>」</a:t>
            </a:r>
            <a:endParaRPr lang="en-US" altLang="zh-TW" smtClean="0"/>
          </a:p>
          <a:p>
            <a:pPr lvl="1" eaLnBrk="1" hangingPunct="1"/>
            <a:r>
              <a:rPr lang="zh-TW" altLang="en-US" smtClean="0"/>
              <a:t>學習到的道理就去實踐它，使它變為習慣，不也是一件很愉快的事嗎！</a:t>
            </a:r>
            <a:endParaRPr lang="zh-TW" altLang="zh-TW" smtClean="0"/>
          </a:p>
          <a:p>
            <a:pPr eaLnBrk="1" hangingPunct="1"/>
            <a:r>
              <a:rPr lang="zh-TW" altLang="en-US" smtClean="0"/>
              <a:t>學而不行非真學，知而不行非真知</a:t>
            </a:r>
            <a:endParaRPr lang="en-US" altLang="zh-TW" smtClean="0"/>
          </a:p>
          <a:p>
            <a:pPr lvl="1" eaLnBrk="1" hangingPunct="1"/>
            <a:r>
              <a:rPr lang="zh-TW" altLang="en-US" smtClean="0"/>
              <a:t>王陽明：</a:t>
            </a:r>
            <a:r>
              <a:rPr lang="zh-TW" altLang="zh-TW" smtClean="0"/>
              <a:t>「如今人儘有知得父當孝</a:t>
            </a:r>
            <a:r>
              <a:rPr lang="zh-TW" altLang="en-US" smtClean="0"/>
              <a:t>，</a:t>
            </a:r>
            <a:r>
              <a:rPr lang="zh-TW" altLang="zh-TW" smtClean="0"/>
              <a:t>兄當弟者</a:t>
            </a:r>
            <a:r>
              <a:rPr lang="zh-TW" altLang="en-US" smtClean="0"/>
              <a:t>，</a:t>
            </a:r>
            <a:r>
              <a:rPr lang="zh-TW" altLang="zh-TW" smtClean="0"/>
              <a:t>卻不能孝不能弟</a:t>
            </a:r>
            <a:r>
              <a:rPr lang="en-US" altLang="zh-TW" smtClean="0"/>
              <a:t>……</a:t>
            </a:r>
            <a:r>
              <a:rPr lang="zh-TW" altLang="zh-TW" smtClean="0"/>
              <a:t>未有知而不行者</a:t>
            </a:r>
            <a:r>
              <a:rPr lang="zh-TW" altLang="en-US" smtClean="0"/>
              <a:t>，</a:t>
            </a:r>
            <a:r>
              <a:rPr lang="zh-TW" altLang="zh-TW" smtClean="0"/>
              <a:t>知而不行</a:t>
            </a:r>
            <a:r>
              <a:rPr lang="zh-TW" altLang="en-US" smtClean="0"/>
              <a:t>，</a:t>
            </a:r>
            <a:r>
              <a:rPr lang="zh-TW" altLang="zh-TW" smtClean="0"/>
              <a:t>只是未知。」</a:t>
            </a:r>
            <a:endParaRPr lang="zh-TW" altLang="en-US" smtClean="0"/>
          </a:p>
        </p:txBody>
      </p:sp>
      <p:sp>
        <p:nvSpPr>
          <p:cNvPr id="12292" name="投影片編號版面配置區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kumimoji="1" sz="2800" b="1">
                <a:solidFill>
                  <a:srgbClr val="0000CC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Wingdings 2" panose="05020102010507070707" pitchFamily="18" charset="2"/>
              <a:buChar char="Ü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 b="1">
                <a:solidFill>
                  <a:srgbClr val="FF660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rgbClr val="00800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AE891E4E-5AE5-4052-B16E-F8E267677124}" type="slidenum">
              <a:rPr kumimoji="0" lang="zh-TW" altLang="en-US" sz="1400" b="0" smtClean="0">
                <a:solidFill>
                  <a:schemeClr val="tx1"/>
                </a:solidFill>
                <a:ea typeface="新細明體" panose="02020500000000000000" pitchFamily="18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6</a:t>
            </a:fld>
            <a:endParaRPr kumimoji="0" lang="zh-TW" altLang="en-US" sz="1400" b="0" smtClean="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zh-TW" smtClean="0"/>
              <a:t>弟子規</a:t>
            </a:r>
            <a:endParaRPr lang="zh-TW" altLang="en-US" smtClean="0"/>
          </a:p>
        </p:txBody>
      </p:sp>
      <p:sp>
        <p:nvSpPr>
          <p:cNvPr id="1433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zh-TW" smtClean="0"/>
              <a:t>《小學》</a:t>
            </a:r>
            <a:r>
              <a:rPr lang="zh-TW" altLang="en-US" smtClean="0"/>
              <a:t>是學</a:t>
            </a:r>
            <a:r>
              <a:rPr lang="zh-TW" altLang="zh-TW" smtClean="0"/>
              <a:t>做人做事的根基</a:t>
            </a:r>
            <a:r>
              <a:rPr lang="zh-TW" altLang="en-US" smtClean="0"/>
              <a:t>。</a:t>
            </a:r>
            <a:endParaRPr lang="en-US" altLang="zh-TW" smtClean="0"/>
          </a:p>
          <a:p>
            <a:pPr lvl="1" eaLnBrk="1" hangingPunct="1"/>
            <a:r>
              <a:rPr lang="zh-TW" altLang="zh-TW" smtClean="0"/>
              <a:t>清朝</a:t>
            </a:r>
            <a:r>
              <a:rPr lang="zh-TW" altLang="en-US" smtClean="0"/>
              <a:t>學者</a:t>
            </a:r>
            <a:r>
              <a:rPr lang="zh-TW" altLang="zh-TW" smtClean="0"/>
              <a:t>李毓秀根據《小學》最重要的內容編成</a:t>
            </a:r>
            <a:endParaRPr lang="en-US" altLang="zh-TW" smtClean="0"/>
          </a:p>
          <a:p>
            <a:pPr lvl="1" eaLnBrk="1" hangingPunct="1"/>
            <a:r>
              <a:rPr lang="zh-TW" altLang="zh-TW" smtClean="0"/>
              <a:t>原名《訓蒙文》</a:t>
            </a:r>
            <a:r>
              <a:rPr lang="zh-TW" altLang="en-US" smtClean="0"/>
              <a:t>，</a:t>
            </a:r>
            <a:r>
              <a:rPr lang="zh-TW" altLang="zh-TW" smtClean="0"/>
              <a:t>清朝</a:t>
            </a:r>
            <a:r>
              <a:rPr lang="zh-TW" altLang="en-US" smtClean="0"/>
              <a:t>學者</a:t>
            </a:r>
            <a:r>
              <a:rPr lang="zh-TW" altLang="zh-TW" smtClean="0"/>
              <a:t>賈存仁修編，改名《弟子規》 </a:t>
            </a:r>
            <a:r>
              <a:rPr lang="zh-TW" altLang="en-US" smtClean="0"/>
              <a:t>。</a:t>
            </a:r>
            <a:endParaRPr lang="en-US" altLang="zh-TW" smtClean="0"/>
          </a:p>
          <a:p>
            <a:pPr lvl="1" eaLnBrk="1" hangingPunct="1"/>
            <a:r>
              <a:rPr lang="zh-TW" altLang="zh-TW" smtClean="0"/>
              <a:t>具體列舉出為人子弟在家、出外、待人接物、求學應有的禮儀與規範。</a:t>
            </a:r>
          </a:p>
          <a:p>
            <a:pPr eaLnBrk="1" hangingPunct="1"/>
            <a:r>
              <a:rPr lang="zh-TW" altLang="en-US" smtClean="0"/>
              <a:t>聖人的教誨</a:t>
            </a:r>
            <a:endParaRPr lang="en-US" altLang="zh-TW" smtClean="0"/>
          </a:p>
          <a:p>
            <a:pPr lvl="1" eaLnBrk="1" hangingPunct="1"/>
            <a:r>
              <a:rPr lang="zh-TW" altLang="zh-TW" smtClean="0"/>
              <a:t>《論語》學而篇第六條：「弟子入則孝，出則弟，謹而信，汎愛眾，而親仁，行有餘力，則以學文</a:t>
            </a:r>
            <a:r>
              <a:rPr lang="zh-TW" altLang="en-US" smtClean="0"/>
              <a:t>。</a:t>
            </a:r>
            <a:r>
              <a:rPr lang="zh-TW" altLang="zh-TW" smtClean="0"/>
              <a:t>」</a:t>
            </a:r>
            <a:endParaRPr lang="en-US" altLang="zh-TW" smtClean="0"/>
          </a:p>
          <a:p>
            <a:pPr lvl="2" eaLnBrk="1" hangingPunct="1"/>
            <a:r>
              <a:rPr lang="zh-TW" altLang="en-US" smtClean="0"/>
              <a:t>「弟子」是指每一位學習聖賢教誨的弟子，不只是指小孩。</a:t>
            </a:r>
            <a:endParaRPr lang="en-US" altLang="zh-TW" smtClean="0"/>
          </a:p>
          <a:p>
            <a:pPr lvl="1" eaLnBrk="1" hangingPunct="1"/>
            <a:r>
              <a:rPr lang="zh-TW" altLang="en-US" smtClean="0"/>
              <a:t>學習聖賢教誨的弟子要遵守的規範。</a:t>
            </a:r>
            <a:endParaRPr lang="en-US" altLang="zh-TW" smtClean="0"/>
          </a:p>
          <a:p>
            <a:pPr lvl="1" eaLnBrk="1" hangingPunct="1"/>
            <a:r>
              <a:rPr lang="zh-TW" altLang="en-US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「</a:t>
            </a:r>
            <a:r>
              <a:rPr lang="zh-TW" altLang="en-US" smtClean="0"/>
              <a:t>勿自暴，勿自棄，聖與賢，可馴致。</a:t>
            </a:r>
            <a:r>
              <a:rPr lang="zh-TW" altLang="en-US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」</a:t>
            </a:r>
            <a:endParaRPr lang="en-US" altLang="zh-TW" smtClean="0"/>
          </a:p>
        </p:txBody>
      </p:sp>
      <p:sp>
        <p:nvSpPr>
          <p:cNvPr id="14340" name="投影片編號版面配置區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kumimoji="1" sz="2800" b="1">
                <a:solidFill>
                  <a:srgbClr val="0000CC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Wingdings 2" panose="05020102010507070707" pitchFamily="18" charset="2"/>
              <a:buChar char="Ü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 b="1">
                <a:solidFill>
                  <a:srgbClr val="FF660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rgbClr val="00800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343BA164-B2EB-4C1C-AC1C-2702CD90A84A}" type="slidenum">
              <a:rPr kumimoji="0" lang="zh-TW" altLang="en-US" sz="1400" b="0" smtClean="0">
                <a:solidFill>
                  <a:schemeClr val="tx1"/>
                </a:solidFill>
                <a:ea typeface="新細明體" panose="02020500000000000000" pitchFamily="18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7</a:t>
            </a:fld>
            <a:endParaRPr kumimoji="0" lang="zh-TW" altLang="en-US" sz="1400" b="0" smtClean="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zh-TW" smtClean="0"/>
              <a:t>朱子治家格言</a:t>
            </a:r>
            <a:endParaRPr lang="zh-TW" altLang="en-US" smtClean="0"/>
          </a:p>
        </p:txBody>
      </p:sp>
      <p:sp>
        <p:nvSpPr>
          <p:cNvPr id="1638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zh-TW" smtClean="0"/>
              <a:t>治家之經</a:t>
            </a:r>
            <a:endParaRPr lang="en-US" altLang="zh-TW" smtClean="0"/>
          </a:p>
          <a:p>
            <a:pPr lvl="1" eaLnBrk="1" hangingPunct="1"/>
            <a:r>
              <a:rPr lang="zh-TW" altLang="en-US" smtClean="0"/>
              <a:t>明末</a:t>
            </a:r>
            <a:r>
              <a:rPr lang="zh-TW" altLang="zh-TW" smtClean="0"/>
              <a:t>清初學者朱用純</a:t>
            </a:r>
            <a:r>
              <a:rPr lang="en-US" altLang="zh-TW" smtClean="0"/>
              <a:t>(</a:t>
            </a:r>
            <a:r>
              <a:rPr lang="zh-TW" altLang="zh-TW" smtClean="0"/>
              <a:t>號柏廬</a:t>
            </a:r>
            <a:r>
              <a:rPr lang="en-US" altLang="zh-TW" smtClean="0"/>
              <a:t>)</a:t>
            </a:r>
            <a:r>
              <a:rPr lang="zh-TW" altLang="zh-TW" smtClean="0"/>
              <a:t>，不</a:t>
            </a:r>
            <a:r>
              <a:rPr lang="zh-TW" altLang="en-US" smtClean="0"/>
              <a:t>仕</a:t>
            </a:r>
            <a:r>
              <a:rPr lang="zh-TW" altLang="zh-TW" smtClean="0"/>
              <a:t>清朝，返鄉教學，更注重修養和力行，作治家格言教誨他的後代子孫。</a:t>
            </a:r>
          </a:p>
          <a:p>
            <a:pPr lvl="1" eaLnBrk="1" hangingPunct="1"/>
            <a:r>
              <a:rPr lang="zh-TW" altLang="zh-TW" smtClean="0"/>
              <a:t>被歷代士大夫尊為</a:t>
            </a:r>
            <a:r>
              <a:rPr lang="zh-TW" altLang="en-US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「</a:t>
            </a:r>
            <a:r>
              <a:rPr lang="zh-TW" altLang="zh-TW" smtClean="0"/>
              <a:t>治家之經</a:t>
            </a:r>
            <a:r>
              <a:rPr lang="zh-TW" altLang="en-US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」</a:t>
            </a:r>
            <a:r>
              <a:rPr lang="zh-TW" altLang="zh-TW" smtClean="0"/>
              <a:t>，清至民國年間一度成為童蒙必讀課本之一。</a:t>
            </a:r>
          </a:p>
          <a:p>
            <a:pPr eaLnBrk="1" hangingPunct="1"/>
            <a:r>
              <a:rPr lang="zh-TW" altLang="zh-TW" smtClean="0"/>
              <a:t>為人處世的準則</a:t>
            </a:r>
            <a:endParaRPr lang="en-US" altLang="zh-TW" smtClean="0"/>
          </a:p>
          <a:p>
            <a:pPr lvl="1" eaLnBrk="1" hangingPunct="1"/>
            <a:r>
              <a:rPr lang="zh-TW" altLang="zh-TW" smtClean="0"/>
              <a:t>篇幅雖短，句句諍言，切切實實</a:t>
            </a:r>
            <a:r>
              <a:rPr lang="zh-TW" altLang="en-US" smtClean="0"/>
              <a:t>力行</a:t>
            </a:r>
            <a:r>
              <a:rPr lang="zh-TW" altLang="zh-TW" smtClean="0"/>
              <a:t>，</a:t>
            </a:r>
            <a:r>
              <a:rPr lang="zh-TW" altLang="en-US" smtClean="0"/>
              <a:t>則可</a:t>
            </a:r>
            <a:r>
              <a:rPr lang="zh-TW" altLang="zh-TW" smtClean="0"/>
              <a:t>修身，齊家，治國，平天下。</a:t>
            </a:r>
          </a:p>
        </p:txBody>
      </p:sp>
      <p:sp>
        <p:nvSpPr>
          <p:cNvPr id="16388" name="投影片編號版面配置區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kumimoji="1" sz="2800" b="1">
                <a:solidFill>
                  <a:srgbClr val="0000CC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Wingdings 2" panose="05020102010507070707" pitchFamily="18" charset="2"/>
              <a:buChar char="Ü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 b="1">
                <a:solidFill>
                  <a:srgbClr val="FF660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rgbClr val="00800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A82A3FA6-E6DE-4E4F-B3F1-7134B9902B0A}" type="slidenum">
              <a:rPr kumimoji="0" lang="zh-TW" altLang="en-US" sz="1400" b="0" smtClean="0">
                <a:solidFill>
                  <a:schemeClr val="tx1"/>
                </a:solidFill>
                <a:ea typeface="新細明體" panose="02020500000000000000" pitchFamily="18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8</a:t>
            </a:fld>
            <a:endParaRPr kumimoji="0" lang="zh-TW" altLang="en-US" sz="1400" b="0" smtClean="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孝經</a:t>
            </a:r>
          </a:p>
        </p:txBody>
      </p:sp>
      <p:sp>
        <p:nvSpPr>
          <p:cNvPr id="1843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zh-TW" smtClean="0"/>
              <a:t>儒家的倫理思想</a:t>
            </a:r>
          </a:p>
          <a:p>
            <a:pPr lvl="1" eaLnBrk="1" hangingPunct="1"/>
            <a:r>
              <a:rPr lang="zh-TW" altLang="zh-TW" smtClean="0"/>
              <a:t>孝經是孔子引導曾子提問孝道而講述，曾子退而和同學們討論研究，由孔子的弟子們記載而成的一部經典。</a:t>
            </a:r>
          </a:p>
          <a:p>
            <a:pPr lvl="1" eaLnBrk="1" hangingPunct="1"/>
            <a:r>
              <a:rPr lang="zh-TW" altLang="zh-TW" smtClean="0"/>
              <a:t>以孝為中心，闡述了儒家的倫理思想，具體說明社會各階層人士踐行孝道的法則與途徑。</a:t>
            </a:r>
          </a:p>
          <a:p>
            <a:pPr eaLnBrk="1" hangingPunct="1"/>
            <a:r>
              <a:rPr lang="zh-TW" altLang="zh-TW" smtClean="0"/>
              <a:t>國學的根本</a:t>
            </a:r>
          </a:p>
          <a:p>
            <a:pPr lvl="1" eaLnBrk="1" hangingPunct="1"/>
            <a:r>
              <a:rPr lang="zh-TW" altLang="zh-TW" smtClean="0"/>
              <a:t>清朝末年學者章太炎說：「《孝經》是國學之宗。」</a:t>
            </a:r>
          </a:p>
          <a:p>
            <a:pPr lvl="1" eaLnBrk="1" hangingPunct="1"/>
            <a:r>
              <a:rPr lang="zh-TW" altLang="zh-TW" smtClean="0"/>
              <a:t>三字經：「孝經通，四書熟，如六經，始可讀。」</a:t>
            </a:r>
          </a:p>
          <a:p>
            <a:pPr lvl="1" eaLnBrk="1" hangingPunct="1"/>
            <a:r>
              <a:rPr lang="zh-TW" altLang="en-US" smtClean="0"/>
              <a:t>孔子既敘六經，題目不同，指意差別，恐斯道離散，故作</a:t>
            </a:r>
            <a:r>
              <a:rPr lang="en-US" altLang="zh-TW" smtClean="0"/>
              <a:t>《</a:t>
            </a:r>
            <a:r>
              <a:rPr lang="zh-TW" altLang="en-US" smtClean="0"/>
              <a:t>孝經</a:t>
            </a:r>
            <a:r>
              <a:rPr lang="en-US" altLang="zh-TW" smtClean="0"/>
              <a:t>》</a:t>
            </a:r>
            <a:r>
              <a:rPr lang="zh-TW" altLang="en-US" smtClean="0"/>
              <a:t>，以總會之。</a:t>
            </a:r>
            <a:endParaRPr lang="en-US" altLang="zh-TW" smtClean="0"/>
          </a:p>
        </p:txBody>
      </p:sp>
      <p:sp>
        <p:nvSpPr>
          <p:cNvPr id="18436" name="投影片編號版面配置區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kumimoji="1" sz="2800" b="1">
                <a:solidFill>
                  <a:srgbClr val="0000CC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Wingdings 2" panose="05020102010507070707" pitchFamily="18" charset="2"/>
              <a:buChar char="Ü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 b="1">
                <a:solidFill>
                  <a:srgbClr val="FF660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b="1">
                <a:solidFill>
                  <a:srgbClr val="00800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600" b="1">
                <a:solidFill>
                  <a:srgbClr val="0070C0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4A79B6D3-D919-4133-9F5E-0A9B5AB60069}" type="slidenum">
              <a:rPr kumimoji="0" lang="zh-TW" altLang="en-US" sz="1400" b="0" smtClean="0">
                <a:solidFill>
                  <a:schemeClr val="tx1"/>
                </a:solidFill>
                <a:ea typeface="新細明體" panose="02020500000000000000" pitchFamily="18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9</a:t>
            </a:fld>
            <a:endParaRPr kumimoji="0" lang="zh-TW" altLang="en-US" sz="1400" b="0" smtClean="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崇德">
  <a:themeElements>
    <a:clrScheme name="1_會議提報格式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會議提報格式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charset="0"/>
            <a:ea typeface="標楷體" pitchFamily="65" charset="-120"/>
          </a:defRPr>
        </a:defPPr>
      </a:lstStyle>
    </a:lnDef>
  </a:objectDefaults>
  <a:extraClrSchemeLst>
    <a:extraClrScheme>
      <a:clrScheme name="1_會議提報格式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會議提報格式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會議提報格式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會議提報格式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會議提報格式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會議提報格式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會議提報格式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會議提報格式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會議提報格式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會議提報格式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會議提報格式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會議提報格式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崇德" id="{C620E073-A8D8-4D6F-8804-ACFC3AF1C471}" vid="{7233235F-40AA-4D14-AA7A-04739F71A309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崇德</Template>
  <TotalTime>2975</TotalTime>
  <Words>1298</Words>
  <Application>Microsoft Office PowerPoint</Application>
  <PresentationFormat>如螢幕大小 (4:3)</PresentationFormat>
  <Paragraphs>138</Paragraphs>
  <Slides>15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2" baseType="lpstr">
      <vt:lpstr>新細明體</vt:lpstr>
      <vt:lpstr>標楷體</vt:lpstr>
      <vt:lpstr>Arial</vt:lpstr>
      <vt:lpstr>Calibri</vt:lpstr>
      <vt:lpstr>Wingdings</vt:lpstr>
      <vt:lpstr>Wingdings 2</vt:lpstr>
      <vt:lpstr>崇德</vt:lpstr>
      <vt:lpstr>讀經與品德教育</vt:lpstr>
      <vt:lpstr>分享內容</vt:lpstr>
      <vt:lpstr>自我成長的喜悅</vt:lpstr>
      <vt:lpstr>品德要從小教導</vt:lpstr>
      <vt:lpstr>經典是教品德最好的教材</vt:lpstr>
      <vt:lpstr>經典是用來做的，不是用來背的</vt:lpstr>
      <vt:lpstr>弟子規</vt:lpstr>
      <vt:lpstr>朱子治家格言</vt:lpstr>
      <vt:lpstr>孝經</vt:lpstr>
      <vt:lpstr>百孝經</vt:lpstr>
      <vt:lpstr>品德科目經驗分享</vt:lpstr>
      <vt:lpstr>品德科目經驗分享</vt:lpstr>
      <vt:lpstr>參考教材</vt:lpstr>
      <vt:lpstr>參考教材</vt:lpstr>
      <vt:lpstr>結語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讀經與品德教育</dc:title>
  <dc:creator>jeffchen</dc:creator>
  <cp:lastModifiedBy>jeffchen</cp:lastModifiedBy>
  <cp:revision>75</cp:revision>
  <dcterms:created xsi:type="dcterms:W3CDTF">2019-08-16T23:38:45Z</dcterms:created>
  <dcterms:modified xsi:type="dcterms:W3CDTF">2019-09-08T03:18:19Z</dcterms:modified>
</cp:coreProperties>
</file>