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80" r:id="rId2"/>
    <p:sldMasterId id="2147483728" r:id="rId3"/>
  </p:sldMasterIdLst>
  <p:notesMasterIdLst>
    <p:notesMasterId r:id="rId89"/>
  </p:notesMasterIdLst>
  <p:sldIdLst>
    <p:sldId id="1549" r:id="rId4"/>
    <p:sldId id="1321" r:id="rId5"/>
    <p:sldId id="1324" r:id="rId6"/>
    <p:sldId id="1325" r:id="rId7"/>
    <p:sldId id="1326" r:id="rId8"/>
    <p:sldId id="1327" r:id="rId9"/>
    <p:sldId id="1328" r:id="rId10"/>
    <p:sldId id="1329" r:id="rId11"/>
    <p:sldId id="1330" r:id="rId12"/>
    <p:sldId id="1331" r:id="rId13"/>
    <p:sldId id="1116" r:id="rId14"/>
    <p:sldId id="287" r:id="rId15"/>
    <p:sldId id="257" r:id="rId16"/>
    <p:sldId id="364" r:id="rId17"/>
    <p:sldId id="1515" r:id="rId18"/>
    <p:sldId id="1540" r:id="rId19"/>
    <p:sldId id="1538" r:id="rId20"/>
    <p:sldId id="1539" r:id="rId21"/>
    <p:sldId id="1091" r:id="rId22"/>
    <p:sldId id="1531" r:id="rId23"/>
    <p:sldId id="585" r:id="rId24"/>
    <p:sldId id="266" r:id="rId25"/>
    <p:sldId id="339" r:id="rId26"/>
    <p:sldId id="271" r:id="rId27"/>
    <p:sldId id="272" r:id="rId28"/>
    <p:sldId id="278" r:id="rId29"/>
    <p:sldId id="340" r:id="rId30"/>
    <p:sldId id="341" r:id="rId31"/>
    <p:sldId id="372" r:id="rId32"/>
    <p:sldId id="1119" r:id="rId33"/>
    <p:sldId id="345" r:id="rId34"/>
    <p:sldId id="1121" r:id="rId35"/>
    <p:sldId id="1120" r:id="rId36"/>
    <p:sldId id="1118" r:id="rId37"/>
    <p:sldId id="281" r:id="rId38"/>
    <p:sldId id="259" r:id="rId39"/>
    <p:sldId id="1511" r:id="rId40"/>
    <p:sldId id="283" r:id="rId41"/>
    <p:sldId id="1545" r:id="rId42"/>
    <p:sldId id="315" r:id="rId43"/>
    <p:sldId id="329" r:id="rId44"/>
    <p:sldId id="323" r:id="rId45"/>
    <p:sldId id="330" r:id="rId46"/>
    <p:sldId id="1551" r:id="rId47"/>
    <p:sldId id="289" r:id="rId48"/>
    <p:sldId id="369" r:id="rId49"/>
    <p:sldId id="343" r:id="rId50"/>
    <p:sldId id="1122" r:id="rId51"/>
    <p:sldId id="346" r:id="rId52"/>
    <p:sldId id="348" r:id="rId53"/>
    <p:sldId id="1117" r:id="rId54"/>
    <p:sldId id="350" r:id="rId55"/>
    <p:sldId id="351" r:id="rId56"/>
    <p:sldId id="352" r:id="rId57"/>
    <p:sldId id="269" r:id="rId58"/>
    <p:sldId id="353" r:id="rId59"/>
    <p:sldId id="1546" r:id="rId60"/>
    <p:sldId id="282" r:id="rId61"/>
    <p:sldId id="358" r:id="rId62"/>
    <p:sldId id="1550" r:id="rId63"/>
    <p:sldId id="361" r:id="rId64"/>
    <p:sldId id="362" r:id="rId65"/>
    <p:sldId id="265" r:id="rId66"/>
    <p:sldId id="1124" r:id="rId67"/>
    <p:sldId id="1123" r:id="rId68"/>
    <p:sldId id="274" r:id="rId69"/>
    <p:sldId id="288" r:id="rId70"/>
    <p:sldId id="1528" r:id="rId71"/>
    <p:sldId id="1552" r:id="rId72"/>
    <p:sldId id="1529" r:id="rId73"/>
    <p:sldId id="1537" r:id="rId74"/>
    <p:sldId id="260" r:id="rId75"/>
    <p:sldId id="297" r:id="rId76"/>
    <p:sldId id="1547" r:id="rId77"/>
    <p:sldId id="1554" r:id="rId78"/>
    <p:sldId id="1548" r:id="rId79"/>
    <p:sldId id="488" r:id="rId80"/>
    <p:sldId id="366" r:id="rId81"/>
    <p:sldId id="319" r:id="rId82"/>
    <p:sldId id="294" r:id="rId83"/>
    <p:sldId id="337" r:id="rId84"/>
    <p:sldId id="363" r:id="rId85"/>
    <p:sldId id="273" r:id="rId86"/>
    <p:sldId id="311" r:id="rId87"/>
    <p:sldId id="258" r:id="rId88"/>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21">
          <p15:clr>
            <a:srgbClr val="A4A3A4"/>
          </p15:clr>
        </p15:guide>
        <p15:guide id="2" orient="horz" pos="2709">
          <p15:clr>
            <a:srgbClr val="A4A3A4"/>
          </p15:clr>
        </p15:guide>
        <p15:guide id="3" orient="horz" pos="2120">
          <p15:clr>
            <a:srgbClr val="A4A3A4"/>
          </p15:clr>
        </p15:guide>
        <p15:guide id="4" orient="horz" pos="1030">
          <p15:clr>
            <a:srgbClr val="A4A3A4"/>
          </p15:clr>
        </p15:guide>
        <p15:guide id="5" orient="horz" pos="849">
          <p15:clr>
            <a:srgbClr val="A4A3A4"/>
          </p15:clr>
        </p15:guide>
        <p15:guide id="6" pos="352">
          <p15:clr>
            <a:srgbClr val="A4A3A4"/>
          </p15:clr>
        </p15:guide>
        <p15:guide id="7" pos="2880">
          <p15:clr>
            <a:srgbClr val="A4A3A4"/>
          </p15:clr>
        </p15:guide>
        <p15:guide id="8" pos="1906">
          <p15:clr>
            <a:srgbClr val="A4A3A4"/>
          </p15:clr>
        </p15:guide>
        <p15:guide id="9" pos="8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an9" initials="j" lastIdx="3" clrIdx="0">
    <p:extLst>
      <p:ext uri="{19B8F6BF-5375-455C-9EA6-DF929625EA0E}">
        <p15:presenceInfo xmlns:p15="http://schemas.microsoft.com/office/powerpoint/2012/main" userId="2099f4f0c15fed9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D6E3"/>
    <a:srgbClr val="0432FF"/>
    <a:srgbClr val="00B050"/>
    <a:srgbClr val="FFC000"/>
    <a:srgbClr val="00B0F0"/>
    <a:srgbClr val="FF9933"/>
    <a:srgbClr val="FD3E2F"/>
    <a:srgbClr val="3DBECF"/>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21" autoAdjust="0"/>
    <p:restoredTop sz="84957" autoAdjust="0"/>
  </p:normalViewPr>
  <p:slideViewPr>
    <p:cSldViewPr snapToGrid="0" showGuides="1">
      <p:cViewPr varScale="1">
        <p:scale>
          <a:sx n="61" d="100"/>
          <a:sy n="61" d="100"/>
        </p:scale>
        <p:origin x="140" y="48"/>
      </p:cViewPr>
      <p:guideLst>
        <p:guide orient="horz" pos="1121"/>
        <p:guide orient="horz" pos="2709"/>
        <p:guide orient="horz" pos="2120"/>
        <p:guide orient="horz" pos="1030"/>
        <p:guide orient="horz" pos="849"/>
        <p:guide pos="352"/>
        <p:guide pos="2880"/>
        <p:guide pos="1906"/>
        <p:guide pos="859"/>
      </p:guideLst>
    </p:cSldViewPr>
  </p:slideViewPr>
  <p:notesTextViewPr>
    <p:cViewPr>
      <p:scale>
        <a:sx n="1" d="1"/>
        <a:sy n="1" d="1"/>
      </p:scale>
      <p:origin x="0" y="0"/>
    </p:cViewPr>
  </p:notesTextViewPr>
  <p:sorterViewPr>
    <p:cViewPr varScale="1">
      <p:scale>
        <a:sx n="1" d="1"/>
        <a:sy n="1" d="1"/>
      </p:scale>
      <p:origin x="0" y="-223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commentAuthors" Target="commentAuthor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CB1FBE-DC80-44B6-871F-CDC337D6B396}" type="datetimeFigureOut">
              <a:rPr lang="zh-CN" altLang="en-US" smtClean="0"/>
              <a:t>2020/9/18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AB56CD-845B-482A-A2A5-FB0636C3DE86}" type="slidenum">
              <a:rPr lang="zh-CN" altLang="en-US" smtClean="0"/>
              <a:t>‹#›</a:t>
            </a:fld>
            <a:endParaRPr lang="zh-CN" altLang="en-US"/>
          </a:p>
        </p:txBody>
      </p:sp>
    </p:spTree>
    <p:extLst>
      <p:ext uri="{BB962C8B-B14F-4D97-AF65-F5344CB8AC3E}">
        <p14:creationId xmlns:p14="http://schemas.microsoft.com/office/powerpoint/2010/main" val="1393563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55AB56CD-845B-482A-A2A5-FB0636C3DE86}" type="slidenum">
              <a:rPr lang="zh-CN" altLang="en-US" smtClean="0"/>
              <a:t>1</a:t>
            </a:fld>
            <a:endParaRPr lang="zh-CN" altLang="en-US"/>
          </a:p>
        </p:txBody>
      </p:sp>
    </p:spTree>
    <p:extLst>
      <p:ext uri="{BB962C8B-B14F-4D97-AF65-F5344CB8AC3E}">
        <p14:creationId xmlns:p14="http://schemas.microsoft.com/office/powerpoint/2010/main" val="1459976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55AB56CD-845B-482A-A2A5-FB0636C3DE86}" type="slidenum">
              <a:rPr lang="zh-CN" altLang="en-US" smtClean="0"/>
              <a:t>29</a:t>
            </a:fld>
            <a:endParaRPr lang="zh-CN" altLang="en-US"/>
          </a:p>
        </p:txBody>
      </p:sp>
    </p:spTree>
    <p:extLst>
      <p:ext uri="{BB962C8B-B14F-4D97-AF65-F5344CB8AC3E}">
        <p14:creationId xmlns:p14="http://schemas.microsoft.com/office/powerpoint/2010/main" val="636702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55AB56CD-845B-482A-A2A5-FB0636C3DE86}" type="slidenum">
              <a:rPr lang="zh-CN" altLang="en-US" smtClean="0"/>
              <a:t>38</a:t>
            </a:fld>
            <a:endParaRPr lang="zh-CN" altLang="en-US"/>
          </a:p>
        </p:txBody>
      </p:sp>
    </p:spTree>
    <p:extLst>
      <p:ext uri="{BB962C8B-B14F-4D97-AF65-F5344CB8AC3E}">
        <p14:creationId xmlns:p14="http://schemas.microsoft.com/office/powerpoint/2010/main" val="2470875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55AB56CD-845B-482A-A2A5-FB0636C3DE86}" type="slidenum">
              <a:rPr lang="zh-CN" altLang="en-US" smtClean="0"/>
              <a:t>41</a:t>
            </a:fld>
            <a:endParaRPr lang="zh-CN" altLang="en-US"/>
          </a:p>
        </p:txBody>
      </p:sp>
    </p:spTree>
    <p:extLst>
      <p:ext uri="{BB962C8B-B14F-4D97-AF65-F5344CB8AC3E}">
        <p14:creationId xmlns:p14="http://schemas.microsoft.com/office/powerpoint/2010/main" val="2058375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55AB56CD-845B-482A-A2A5-FB0636C3DE86}" type="slidenum">
              <a:rPr lang="zh-CN" altLang="en-US" smtClean="0"/>
              <a:t>43</a:t>
            </a:fld>
            <a:endParaRPr lang="zh-CN" altLang="en-US"/>
          </a:p>
        </p:txBody>
      </p:sp>
    </p:spTree>
    <p:extLst>
      <p:ext uri="{BB962C8B-B14F-4D97-AF65-F5344CB8AC3E}">
        <p14:creationId xmlns:p14="http://schemas.microsoft.com/office/powerpoint/2010/main" val="2875411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55AB56CD-845B-482A-A2A5-FB0636C3DE86}" type="slidenum">
              <a:rPr lang="zh-CN" altLang="en-US" smtClean="0"/>
              <a:t>44</a:t>
            </a:fld>
            <a:endParaRPr lang="zh-CN" altLang="en-US"/>
          </a:p>
        </p:txBody>
      </p:sp>
    </p:spTree>
    <p:extLst>
      <p:ext uri="{BB962C8B-B14F-4D97-AF65-F5344CB8AC3E}">
        <p14:creationId xmlns:p14="http://schemas.microsoft.com/office/powerpoint/2010/main" val="2322931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55AB56CD-845B-482A-A2A5-FB0636C3DE86}" type="slidenum">
              <a:rPr lang="zh-CN" altLang="en-US" smtClean="0"/>
              <a:t>45</a:t>
            </a:fld>
            <a:endParaRPr lang="zh-CN" altLang="en-US"/>
          </a:p>
        </p:txBody>
      </p:sp>
    </p:spTree>
    <p:extLst>
      <p:ext uri="{BB962C8B-B14F-4D97-AF65-F5344CB8AC3E}">
        <p14:creationId xmlns:p14="http://schemas.microsoft.com/office/powerpoint/2010/main" val="4055172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55AB56CD-845B-482A-A2A5-FB0636C3DE86}" type="slidenum">
              <a:rPr lang="zh-CN" altLang="en-US" smtClean="0"/>
              <a:t>46</a:t>
            </a:fld>
            <a:endParaRPr lang="zh-CN" altLang="en-US"/>
          </a:p>
        </p:txBody>
      </p:sp>
    </p:spTree>
    <p:extLst>
      <p:ext uri="{BB962C8B-B14F-4D97-AF65-F5344CB8AC3E}">
        <p14:creationId xmlns:p14="http://schemas.microsoft.com/office/powerpoint/2010/main" val="3243625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55AB56CD-845B-482A-A2A5-FB0636C3DE86}" type="slidenum">
              <a:rPr lang="zh-CN" altLang="en-US" smtClean="0"/>
              <a:t>48</a:t>
            </a:fld>
            <a:endParaRPr lang="zh-CN" altLang="en-US"/>
          </a:p>
        </p:txBody>
      </p:sp>
    </p:spTree>
    <p:extLst>
      <p:ext uri="{BB962C8B-B14F-4D97-AF65-F5344CB8AC3E}">
        <p14:creationId xmlns:p14="http://schemas.microsoft.com/office/powerpoint/2010/main" val="3396537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55AB56CD-845B-482A-A2A5-FB0636C3DE86}" type="slidenum">
              <a:rPr lang="zh-CN" altLang="en-US" smtClean="0"/>
              <a:t>50</a:t>
            </a:fld>
            <a:endParaRPr lang="zh-CN" altLang="en-US"/>
          </a:p>
        </p:txBody>
      </p:sp>
    </p:spTree>
    <p:extLst>
      <p:ext uri="{BB962C8B-B14F-4D97-AF65-F5344CB8AC3E}">
        <p14:creationId xmlns:p14="http://schemas.microsoft.com/office/powerpoint/2010/main" val="3457273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55AB56CD-845B-482A-A2A5-FB0636C3DE86}" type="slidenum">
              <a:rPr lang="zh-CN" altLang="en-US" smtClean="0"/>
              <a:t>51</a:t>
            </a:fld>
            <a:endParaRPr lang="zh-CN" altLang="en-US"/>
          </a:p>
        </p:txBody>
      </p:sp>
    </p:spTree>
    <p:extLst>
      <p:ext uri="{BB962C8B-B14F-4D97-AF65-F5344CB8AC3E}">
        <p14:creationId xmlns:p14="http://schemas.microsoft.com/office/powerpoint/2010/main" val="3963611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55AB56CD-845B-482A-A2A5-FB0636C3DE86}" type="slidenum">
              <a:rPr lang="zh-CN" altLang="en-US" smtClean="0"/>
              <a:t>6</a:t>
            </a:fld>
            <a:endParaRPr lang="zh-CN" altLang="en-US"/>
          </a:p>
        </p:txBody>
      </p:sp>
    </p:spTree>
    <p:extLst>
      <p:ext uri="{BB962C8B-B14F-4D97-AF65-F5344CB8AC3E}">
        <p14:creationId xmlns:p14="http://schemas.microsoft.com/office/powerpoint/2010/main" val="33779558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55AB56CD-845B-482A-A2A5-FB0636C3DE86}" type="slidenum">
              <a:rPr lang="zh-CN" altLang="en-US" smtClean="0"/>
              <a:t>56</a:t>
            </a:fld>
            <a:endParaRPr lang="zh-CN" altLang="en-US"/>
          </a:p>
        </p:txBody>
      </p:sp>
    </p:spTree>
    <p:extLst>
      <p:ext uri="{BB962C8B-B14F-4D97-AF65-F5344CB8AC3E}">
        <p14:creationId xmlns:p14="http://schemas.microsoft.com/office/powerpoint/2010/main" val="18058953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55AB56CD-845B-482A-A2A5-FB0636C3DE86}" type="slidenum">
              <a:rPr lang="zh-CN" altLang="en-US" smtClean="0"/>
              <a:t>72</a:t>
            </a:fld>
            <a:endParaRPr lang="zh-CN" altLang="en-US"/>
          </a:p>
        </p:txBody>
      </p:sp>
    </p:spTree>
    <p:extLst>
      <p:ext uri="{BB962C8B-B14F-4D97-AF65-F5344CB8AC3E}">
        <p14:creationId xmlns:p14="http://schemas.microsoft.com/office/powerpoint/2010/main" val="1732888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AB56CD-845B-482A-A2A5-FB0636C3DE8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723593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5AB56CD-845B-482A-A2A5-FB0636C3DE86}" type="slidenum">
              <a:rPr lang="zh-CN" altLang="en-US" smtClean="0"/>
              <a:t>74</a:t>
            </a:fld>
            <a:endParaRPr lang="zh-CN" altLang="en-US"/>
          </a:p>
        </p:txBody>
      </p:sp>
    </p:spTree>
    <p:extLst>
      <p:ext uri="{BB962C8B-B14F-4D97-AF65-F5344CB8AC3E}">
        <p14:creationId xmlns:p14="http://schemas.microsoft.com/office/powerpoint/2010/main" val="42108889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5AB56CD-845B-482A-A2A5-FB0636C3DE86}" type="slidenum">
              <a:rPr lang="zh-CN" altLang="en-US" smtClean="0"/>
              <a:t>75</a:t>
            </a:fld>
            <a:endParaRPr lang="zh-CN" altLang="en-US"/>
          </a:p>
        </p:txBody>
      </p:sp>
    </p:spTree>
    <p:extLst>
      <p:ext uri="{BB962C8B-B14F-4D97-AF65-F5344CB8AC3E}">
        <p14:creationId xmlns:p14="http://schemas.microsoft.com/office/powerpoint/2010/main" val="3042580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xmlns="" id="{80B7ED4F-D813-4397-9670-9C6E7F82D74D}"/>
              </a:ext>
            </a:extLst>
          </p:cNvPr>
          <p:cNvSpPr>
            <a:spLocks noGrp="1" noChangeArrowheads="1"/>
          </p:cNvSpPr>
          <p:nvPr>
            <p:ph type="sldNum" sz="quarter" idx="5"/>
          </p:nvPr>
        </p:nvSpPr>
        <p:spPr>
          <a:noFill/>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37FF8DCF-2448-4743-A8AD-5F1E7A0FE889}" type="slidenum">
              <a:rPr lang="zh-TW" altLang="en-US">
                <a:latin typeface="Tahoma" panose="020B0604030504040204" pitchFamily="34" charset="0"/>
              </a:rPr>
              <a:pPr/>
              <a:t>77</a:t>
            </a:fld>
            <a:endParaRPr lang="en-US" altLang="zh-TW">
              <a:latin typeface="Tahoma" panose="020B0604030504040204" pitchFamily="34" charset="0"/>
            </a:endParaRPr>
          </a:p>
        </p:txBody>
      </p:sp>
      <p:sp>
        <p:nvSpPr>
          <p:cNvPr id="24579" name="Rectangle 2">
            <a:extLst>
              <a:ext uri="{FF2B5EF4-FFF2-40B4-BE49-F238E27FC236}">
                <a16:creationId xmlns:a16="http://schemas.microsoft.com/office/drawing/2014/main" xmlns="" id="{ABC7DEF5-C923-4650-978D-C9B78EA7FF58}"/>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xmlns="" id="{40E84501-52CF-46C6-8163-1C8BE71A415A}"/>
              </a:ext>
            </a:extLst>
          </p:cNvPr>
          <p:cNvSpPr>
            <a:spLocks noGrp="1" noChangeArrowheads="1"/>
          </p:cNvSpPr>
          <p:nvPr>
            <p:ph type="body" idx="1"/>
          </p:nvPr>
        </p:nvSpPr>
        <p:spPr>
          <a:noFill/>
        </p:spPr>
        <p:txBody>
          <a:bodyPr/>
          <a:lstStyle/>
          <a:p>
            <a:pPr eaLnBrk="1" hangingPunct="1"/>
            <a:endParaRPr lang="zh-TW" altLang="en-US"/>
          </a:p>
        </p:txBody>
      </p:sp>
    </p:spTree>
    <p:extLst>
      <p:ext uri="{BB962C8B-B14F-4D97-AF65-F5344CB8AC3E}">
        <p14:creationId xmlns:p14="http://schemas.microsoft.com/office/powerpoint/2010/main" val="30751367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55AB56CD-845B-482A-A2A5-FB0636C3DE86}" type="slidenum">
              <a:rPr lang="zh-CN" altLang="en-US" smtClean="0"/>
              <a:t>78</a:t>
            </a:fld>
            <a:endParaRPr lang="zh-CN" altLang="en-US"/>
          </a:p>
        </p:txBody>
      </p:sp>
    </p:spTree>
    <p:extLst>
      <p:ext uri="{BB962C8B-B14F-4D97-AF65-F5344CB8AC3E}">
        <p14:creationId xmlns:p14="http://schemas.microsoft.com/office/powerpoint/2010/main" val="18642000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AB56CD-845B-482A-A2A5-FB0636C3DE8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766104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5AB56CD-845B-482A-A2A5-FB0636C3DE86}" type="slidenum">
              <a:rPr lang="zh-CN" altLang="en-US" smtClean="0"/>
              <a:t>84</a:t>
            </a:fld>
            <a:endParaRPr lang="zh-CN" altLang="en-US"/>
          </a:p>
        </p:txBody>
      </p:sp>
    </p:spTree>
    <p:extLst>
      <p:ext uri="{BB962C8B-B14F-4D97-AF65-F5344CB8AC3E}">
        <p14:creationId xmlns:p14="http://schemas.microsoft.com/office/powerpoint/2010/main" val="582113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55AB56CD-845B-482A-A2A5-FB0636C3DE86}" type="slidenum">
              <a:rPr lang="zh-CN" altLang="en-US" smtClean="0"/>
              <a:t>7</a:t>
            </a:fld>
            <a:endParaRPr lang="zh-CN" altLang="en-US"/>
          </a:p>
        </p:txBody>
      </p:sp>
    </p:spTree>
    <p:extLst>
      <p:ext uri="{BB962C8B-B14F-4D97-AF65-F5344CB8AC3E}">
        <p14:creationId xmlns:p14="http://schemas.microsoft.com/office/powerpoint/2010/main" val="254106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55AB56CD-845B-482A-A2A5-FB0636C3DE86}" type="slidenum">
              <a:rPr lang="zh-CN" altLang="en-US" smtClean="0"/>
              <a:t>9</a:t>
            </a:fld>
            <a:endParaRPr lang="zh-CN" altLang="en-US"/>
          </a:p>
        </p:txBody>
      </p:sp>
    </p:spTree>
    <p:extLst>
      <p:ext uri="{BB962C8B-B14F-4D97-AF65-F5344CB8AC3E}">
        <p14:creationId xmlns:p14="http://schemas.microsoft.com/office/powerpoint/2010/main" val="849354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55AB56CD-845B-482A-A2A5-FB0636C3DE86}" type="slidenum">
              <a:rPr lang="zh-CN" altLang="en-US" smtClean="0"/>
              <a:t>10</a:t>
            </a:fld>
            <a:endParaRPr lang="zh-CN" altLang="en-US"/>
          </a:p>
        </p:txBody>
      </p:sp>
    </p:spTree>
    <p:extLst>
      <p:ext uri="{BB962C8B-B14F-4D97-AF65-F5344CB8AC3E}">
        <p14:creationId xmlns:p14="http://schemas.microsoft.com/office/powerpoint/2010/main" val="3195573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55AB56CD-845B-482A-A2A5-FB0636C3DE86}" type="slidenum">
              <a:rPr lang="zh-CN" altLang="en-US" smtClean="0"/>
              <a:t>14</a:t>
            </a:fld>
            <a:endParaRPr lang="zh-CN" altLang="en-US"/>
          </a:p>
        </p:txBody>
      </p:sp>
    </p:spTree>
    <p:extLst>
      <p:ext uri="{BB962C8B-B14F-4D97-AF65-F5344CB8AC3E}">
        <p14:creationId xmlns:p14="http://schemas.microsoft.com/office/powerpoint/2010/main" val="2159115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55AB56CD-845B-482A-A2A5-FB0636C3DE86}" type="slidenum">
              <a:rPr lang="zh-CN" altLang="en-US" smtClean="0"/>
              <a:t>26</a:t>
            </a:fld>
            <a:endParaRPr lang="zh-CN" altLang="en-US"/>
          </a:p>
        </p:txBody>
      </p:sp>
    </p:spTree>
    <p:extLst>
      <p:ext uri="{BB962C8B-B14F-4D97-AF65-F5344CB8AC3E}">
        <p14:creationId xmlns:p14="http://schemas.microsoft.com/office/powerpoint/2010/main" val="4287388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55AB56CD-845B-482A-A2A5-FB0636C3DE86}" type="slidenum">
              <a:rPr lang="zh-CN" altLang="en-US" smtClean="0"/>
              <a:t>27</a:t>
            </a:fld>
            <a:endParaRPr lang="zh-CN" altLang="en-US"/>
          </a:p>
        </p:txBody>
      </p:sp>
    </p:spTree>
    <p:extLst>
      <p:ext uri="{BB962C8B-B14F-4D97-AF65-F5344CB8AC3E}">
        <p14:creationId xmlns:p14="http://schemas.microsoft.com/office/powerpoint/2010/main" val="2075704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55AB56CD-845B-482A-A2A5-FB0636C3DE86}" type="slidenum">
              <a:rPr lang="zh-CN" altLang="en-US" smtClean="0"/>
              <a:t>28</a:t>
            </a:fld>
            <a:endParaRPr lang="zh-CN" altLang="en-US"/>
          </a:p>
        </p:txBody>
      </p:sp>
    </p:spTree>
    <p:extLst>
      <p:ext uri="{BB962C8B-B14F-4D97-AF65-F5344CB8AC3E}">
        <p14:creationId xmlns:p14="http://schemas.microsoft.com/office/powerpoint/2010/main" val="2236063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7F6CE3B-212A-4372-BAC1-7AF5D7F614C6}" type="datetimeFigureOut">
              <a:rPr lang="zh-CN" altLang="en-US" smtClean="0"/>
              <a:t>2020/9/18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F90C4E-4CAE-4055-8F96-0549DE76A4F0}" type="slidenum">
              <a:rPr lang="zh-CN" altLang="en-US" smtClean="0"/>
              <a:t>‹#›</a:t>
            </a:fld>
            <a:endParaRPr lang="zh-CN" altLang="en-US"/>
          </a:p>
        </p:txBody>
      </p:sp>
    </p:spTree>
    <p:extLst>
      <p:ext uri="{BB962C8B-B14F-4D97-AF65-F5344CB8AC3E}">
        <p14:creationId xmlns:p14="http://schemas.microsoft.com/office/powerpoint/2010/main" val="1759680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7F6CE3B-212A-4372-BAC1-7AF5D7F614C6}" type="datetimeFigureOut">
              <a:rPr lang="zh-CN" altLang="en-US" smtClean="0"/>
              <a:t>2020/9/18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F90C4E-4CAE-4055-8F96-0549DE76A4F0}" type="slidenum">
              <a:rPr lang="zh-CN" altLang="en-US" smtClean="0"/>
              <a:t>‹#›</a:t>
            </a:fld>
            <a:endParaRPr lang="zh-CN" altLang="en-US"/>
          </a:p>
        </p:txBody>
      </p:sp>
    </p:spTree>
    <p:extLst>
      <p:ext uri="{BB962C8B-B14F-4D97-AF65-F5344CB8AC3E}">
        <p14:creationId xmlns:p14="http://schemas.microsoft.com/office/powerpoint/2010/main" val="3285788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7F6CE3B-212A-4372-BAC1-7AF5D7F614C6}" type="datetimeFigureOut">
              <a:rPr lang="zh-CN" altLang="en-US" smtClean="0"/>
              <a:t>2020/9/18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F90C4E-4CAE-4055-8F96-0549DE76A4F0}" type="slidenum">
              <a:rPr lang="zh-CN" altLang="en-US" smtClean="0"/>
              <a:t>‹#›</a:t>
            </a:fld>
            <a:endParaRPr lang="zh-CN" altLang="en-US"/>
          </a:p>
        </p:txBody>
      </p:sp>
    </p:spTree>
    <p:extLst>
      <p:ext uri="{BB962C8B-B14F-4D97-AF65-F5344CB8AC3E}">
        <p14:creationId xmlns:p14="http://schemas.microsoft.com/office/powerpoint/2010/main" val="1315102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192A226D-A0F6-40F3-8C34-21CAD124B431}"/>
              </a:ext>
            </a:extLst>
          </p:cNvPr>
          <p:cNvSpPr>
            <a:spLocks noGrp="1"/>
          </p:cNvSpPr>
          <p:nvPr>
            <p:ph type="title"/>
          </p:nvPr>
        </p:nvSpPr>
        <p:spPr>
          <a:xfrm>
            <a:off x="301625" y="457200"/>
            <a:ext cx="8540750" cy="857250"/>
          </a:xfrm>
        </p:spPr>
        <p:txBody>
          <a:bodyPr/>
          <a:lstStyle/>
          <a:p>
            <a:r>
              <a:rPr lang="zh-TW" altLang="en-US"/>
              <a:t>按一下以編輯母片標題樣式</a:t>
            </a:r>
          </a:p>
        </p:txBody>
      </p:sp>
      <p:sp>
        <p:nvSpPr>
          <p:cNvPr id="3" name="表格版面配置區 2">
            <a:extLst>
              <a:ext uri="{FF2B5EF4-FFF2-40B4-BE49-F238E27FC236}">
                <a16:creationId xmlns:a16="http://schemas.microsoft.com/office/drawing/2014/main" xmlns="" id="{EF831196-033B-4AE0-9852-4820336D2872}"/>
              </a:ext>
            </a:extLst>
          </p:cNvPr>
          <p:cNvSpPr>
            <a:spLocks noGrp="1"/>
          </p:cNvSpPr>
          <p:nvPr>
            <p:ph type="tbl" idx="1"/>
          </p:nvPr>
        </p:nvSpPr>
        <p:spPr>
          <a:xfrm>
            <a:off x="301625" y="1428751"/>
            <a:ext cx="8540750" cy="3145631"/>
          </a:xfrm>
        </p:spPr>
        <p:txBody>
          <a:bodyPr/>
          <a:lstStyle/>
          <a:p>
            <a:pPr lvl="0"/>
            <a:endParaRPr lang="zh-TW" altLang="en-US" noProof="0"/>
          </a:p>
        </p:txBody>
      </p:sp>
      <p:sp>
        <p:nvSpPr>
          <p:cNvPr id="4" name="Rectangle 4">
            <a:extLst>
              <a:ext uri="{FF2B5EF4-FFF2-40B4-BE49-F238E27FC236}">
                <a16:creationId xmlns:a16="http://schemas.microsoft.com/office/drawing/2014/main" xmlns="" id="{18922355-D9C7-43B2-AE28-5F64E0BF0017}"/>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xmlns="" id="{B6B291AE-6823-4408-A83F-60A796249B0B}"/>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xmlns="" id="{291E8C1A-0715-45EB-8D06-512AB8AD0FB2}"/>
              </a:ext>
            </a:extLst>
          </p:cNvPr>
          <p:cNvSpPr>
            <a:spLocks noGrp="1" noChangeArrowheads="1"/>
          </p:cNvSpPr>
          <p:nvPr>
            <p:ph type="sldNum" sz="quarter" idx="12"/>
          </p:nvPr>
        </p:nvSpPr>
        <p:spPr>
          <a:ln/>
        </p:spPr>
        <p:txBody>
          <a:bodyPr/>
          <a:lstStyle>
            <a:lvl1pPr>
              <a:defRPr/>
            </a:lvl1pPr>
          </a:lstStyle>
          <a:p>
            <a:pPr>
              <a:defRPr/>
            </a:pPr>
            <a:fld id="{15FDA4B2-E2C6-4D67-A736-77270F3FDB50}" type="slidenum">
              <a:rPr lang="en-US" altLang="zh-TW"/>
              <a:pPr>
                <a:defRPr/>
              </a:pPr>
              <a:t>‹#›</a:t>
            </a:fld>
            <a:endParaRPr lang="en-US" altLang="zh-TW"/>
          </a:p>
        </p:txBody>
      </p:sp>
    </p:spTree>
    <p:extLst>
      <p:ext uri="{BB962C8B-B14F-4D97-AF65-F5344CB8AC3E}">
        <p14:creationId xmlns:p14="http://schemas.microsoft.com/office/powerpoint/2010/main" val="2322911685"/>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Media">
  <p:cSld name="標題，文字及多媒體項目">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07EB596-67C6-4DE8-87D3-50994ED6CB77}"/>
              </a:ext>
            </a:extLst>
          </p:cNvPr>
          <p:cNvSpPr>
            <a:spLocks noGrp="1"/>
          </p:cNvSpPr>
          <p:nvPr>
            <p:ph type="title"/>
          </p:nvPr>
        </p:nvSpPr>
        <p:spPr>
          <a:xfrm>
            <a:off x="301625" y="457200"/>
            <a:ext cx="8540750" cy="857250"/>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xmlns="" id="{45EBFC4A-DB9B-4FE6-838B-3BF09D10CD8D}"/>
              </a:ext>
            </a:extLst>
          </p:cNvPr>
          <p:cNvSpPr>
            <a:spLocks noGrp="1"/>
          </p:cNvSpPr>
          <p:nvPr>
            <p:ph type="body" sz="half" idx="1"/>
          </p:nvPr>
        </p:nvSpPr>
        <p:spPr>
          <a:xfrm>
            <a:off x="301626" y="1428751"/>
            <a:ext cx="4194175" cy="3145631"/>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媒體版面配置區 3">
            <a:extLst>
              <a:ext uri="{FF2B5EF4-FFF2-40B4-BE49-F238E27FC236}">
                <a16:creationId xmlns:a16="http://schemas.microsoft.com/office/drawing/2014/main" xmlns="" id="{6AA41683-EB5A-4272-B801-7E17E6EB409F}"/>
              </a:ext>
            </a:extLst>
          </p:cNvPr>
          <p:cNvSpPr>
            <a:spLocks noGrp="1"/>
          </p:cNvSpPr>
          <p:nvPr>
            <p:ph type="media" sz="half" idx="2"/>
          </p:nvPr>
        </p:nvSpPr>
        <p:spPr>
          <a:xfrm>
            <a:off x="4648201" y="1428751"/>
            <a:ext cx="4194175" cy="3145631"/>
          </a:xfrm>
        </p:spPr>
        <p:txBody>
          <a:bodyPr/>
          <a:lstStyle/>
          <a:p>
            <a:pPr lvl="0"/>
            <a:endParaRPr lang="zh-TW" altLang="en-US" noProof="0"/>
          </a:p>
        </p:txBody>
      </p:sp>
      <p:sp>
        <p:nvSpPr>
          <p:cNvPr id="5" name="Rectangle 4">
            <a:extLst>
              <a:ext uri="{FF2B5EF4-FFF2-40B4-BE49-F238E27FC236}">
                <a16:creationId xmlns:a16="http://schemas.microsoft.com/office/drawing/2014/main" xmlns="" id="{EFA229D0-F061-4160-B896-09CD1FE0DE1A}"/>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xmlns="" id="{79687320-3039-45B2-9C5F-C28504E5DE2D}"/>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xmlns="" id="{1B204BCC-FBC7-47BE-906D-AC7238FE48D8}"/>
              </a:ext>
            </a:extLst>
          </p:cNvPr>
          <p:cNvSpPr>
            <a:spLocks noGrp="1" noChangeArrowheads="1"/>
          </p:cNvSpPr>
          <p:nvPr>
            <p:ph type="sldNum" sz="quarter" idx="12"/>
          </p:nvPr>
        </p:nvSpPr>
        <p:spPr>
          <a:ln/>
        </p:spPr>
        <p:txBody>
          <a:bodyPr/>
          <a:lstStyle>
            <a:lvl1pPr>
              <a:defRPr/>
            </a:lvl1pPr>
          </a:lstStyle>
          <a:p>
            <a:pPr>
              <a:defRPr/>
            </a:pPr>
            <a:fld id="{76FE73A3-7C2C-42B3-8070-9E4FC15A93CC}" type="slidenum">
              <a:rPr lang="en-US" altLang="zh-TW"/>
              <a:pPr>
                <a:defRPr/>
              </a:pPr>
              <a:t>‹#›</a:t>
            </a:fld>
            <a:endParaRPr lang="en-US" altLang="zh-TW"/>
          </a:p>
        </p:txBody>
      </p:sp>
    </p:spTree>
    <p:extLst>
      <p:ext uri="{BB962C8B-B14F-4D97-AF65-F5344CB8AC3E}">
        <p14:creationId xmlns:p14="http://schemas.microsoft.com/office/powerpoint/2010/main" val="3951569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D4E4F52D-000D-464B-B3DA-C2D79CA81877}"/>
              </a:ext>
            </a:extLst>
          </p:cNvPr>
          <p:cNvSpPr>
            <a:spLocks noGrp="1"/>
          </p:cNvSpPr>
          <p:nvPr>
            <p:ph type="title"/>
          </p:nvPr>
        </p:nvSpPr>
        <p:spPr>
          <a:xfrm>
            <a:off x="301625" y="457200"/>
            <a:ext cx="8540750" cy="857250"/>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xmlns="" id="{CDA7B499-43DC-4235-BD17-0EE2180994AE}"/>
              </a:ext>
            </a:extLst>
          </p:cNvPr>
          <p:cNvSpPr>
            <a:spLocks noGrp="1"/>
          </p:cNvSpPr>
          <p:nvPr>
            <p:ph type="body" sz="half" idx="1"/>
          </p:nvPr>
        </p:nvSpPr>
        <p:spPr>
          <a:xfrm>
            <a:off x="301626" y="1428751"/>
            <a:ext cx="4194175" cy="3145631"/>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xmlns="" id="{949F87BD-211C-4D63-8D9C-8E8B3AA7F9A4}"/>
              </a:ext>
            </a:extLst>
          </p:cNvPr>
          <p:cNvSpPr>
            <a:spLocks noGrp="1"/>
          </p:cNvSpPr>
          <p:nvPr>
            <p:ph sz="half" idx="2"/>
          </p:nvPr>
        </p:nvSpPr>
        <p:spPr>
          <a:xfrm>
            <a:off x="4648201" y="1428751"/>
            <a:ext cx="4194175" cy="3145631"/>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a:extLst>
              <a:ext uri="{FF2B5EF4-FFF2-40B4-BE49-F238E27FC236}">
                <a16:creationId xmlns:a16="http://schemas.microsoft.com/office/drawing/2014/main" xmlns="" id="{C5276B64-7131-4854-A829-9511DD696693}"/>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xmlns="" id="{73BBFD4C-5882-47DA-AD9A-C9E82B4F69A4}"/>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xmlns="" id="{B8E9FEF4-4A0A-4D75-AFDB-B1D5E0A18289}"/>
              </a:ext>
            </a:extLst>
          </p:cNvPr>
          <p:cNvSpPr>
            <a:spLocks noGrp="1" noChangeArrowheads="1"/>
          </p:cNvSpPr>
          <p:nvPr>
            <p:ph type="sldNum" sz="quarter" idx="12"/>
          </p:nvPr>
        </p:nvSpPr>
        <p:spPr>
          <a:ln/>
        </p:spPr>
        <p:txBody>
          <a:bodyPr/>
          <a:lstStyle>
            <a:lvl1pPr>
              <a:defRPr/>
            </a:lvl1pPr>
          </a:lstStyle>
          <a:p>
            <a:pPr>
              <a:defRPr/>
            </a:pPr>
            <a:fld id="{5964108C-16ED-4DD1-9151-C5E9C1173BCC}" type="slidenum">
              <a:rPr lang="en-US" altLang="zh-TW"/>
              <a:pPr>
                <a:defRPr/>
              </a:pPr>
              <a:t>‹#›</a:t>
            </a:fld>
            <a:endParaRPr lang="en-US" altLang="zh-TW"/>
          </a:p>
        </p:txBody>
      </p:sp>
    </p:spTree>
    <p:extLst>
      <p:ext uri="{BB962C8B-B14F-4D97-AF65-F5344CB8AC3E}">
        <p14:creationId xmlns:p14="http://schemas.microsoft.com/office/powerpoint/2010/main" val="1372974540"/>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cSld name="標題及文字在物件之上">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8DB4DBD1-395A-4D06-A9CB-0B88FF4B0638}"/>
              </a:ext>
            </a:extLst>
          </p:cNvPr>
          <p:cNvSpPr>
            <a:spLocks noGrp="1"/>
          </p:cNvSpPr>
          <p:nvPr>
            <p:ph type="title"/>
          </p:nvPr>
        </p:nvSpPr>
        <p:spPr>
          <a:xfrm>
            <a:off x="301625" y="457200"/>
            <a:ext cx="8540750" cy="857250"/>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xmlns="" id="{00293CA9-E319-4983-863A-ECD6FC0B23C0}"/>
              </a:ext>
            </a:extLst>
          </p:cNvPr>
          <p:cNvSpPr>
            <a:spLocks noGrp="1"/>
          </p:cNvSpPr>
          <p:nvPr>
            <p:ph type="body" sz="half" idx="1"/>
          </p:nvPr>
        </p:nvSpPr>
        <p:spPr>
          <a:xfrm>
            <a:off x="301625" y="1428750"/>
            <a:ext cx="8540750" cy="1515666"/>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xmlns="" id="{C78F39E7-305F-4782-8555-D1E952E1528A}"/>
              </a:ext>
            </a:extLst>
          </p:cNvPr>
          <p:cNvSpPr>
            <a:spLocks noGrp="1"/>
          </p:cNvSpPr>
          <p:nvPr>
            <p:ph sz="half" idx="2"/>
          </p:nvPr>
        </p:nvSpPr>
        <p:spPr>
          <a:xfrm>
            <a:off x="301625" y="3058717"/>
            <a:ext cx="8540750" cy="1515665"/>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a:extLst>
              <a:ext uri="{FF2B5EF4-FFF2-40B4-BE49-F238E27FC236}">
                <a16:creationId xmlns:a16="http://schemas.microsoft.com/office/drawing/2014/main" xmlns="" id="{0E97B028-F963-480D-9B8D-35B7FA8AA4E7}"/>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xmlns="" id="{0CA35793-50AA-4D7F-99C9-03909E94FD45}"/>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xmlns="" id="{F696EB9F-4177-4183-9DFA-7961AFD78B7B}"/>
              </a:ext>
            </a:extLst>
          </p:cNvPr>
          <p:cNvSpPr>
            <a:spLocks noGrp="1" noChangeArrowheads="1"/>
          </p:cNvSpPr>
          <p:nvPr>
            <p:ph type="sldNum" sz="quarter" idx="12"/>
          </p:nvPr>
        </p:nvSpPr>
        <p:spPr>
          <a:ln/>
        </p:spPr>
        <p:txBody>
          <a:bodyPr/>
          <a:lstStyle>
            <a:lvl1pPr>
              <a:defRPr/>
            </a:lvl1pPr>
          </a:lstStyle>
          <a:p>
            <a:pPr>
              <a:defRPr/>
            </a:pPr>
            <a:fld id="{B19451FB-DA2E-4E37-ABD1-5FB1A4A1F932}" type="slidenum">
              <a:rPr lang="en-US" altLang="zh-TW"/>
              <a:pPr>
                <a:defRPr/>
              </a:pPr>
              <a:t>‹#›</a:t>
            </a:fld>
            <a:endParaRPr lang="en-US" altLang="zh-TW"/>
          </a:p>
        </p:txBody>
      </p:sp>
    </p:spTree>
    <p:extLst>
      <p:ext uri="{BB962C8B-B14F-4D97-AF65-F5344CB8AC3E}">
        <p14:creationId xmlns:p14="http://schemas.microsoft.com/office/powerpoint/2010/main" val="4089655834"/>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xmlns="" id="{E4BD44DA-5986-419D-A7CC-5370C86A47A0}"/>
              </a:ext>
            </a:extLst>
          </p:cNvPr>
          <p:cNvGrpSpPr>
            <a:grpSpLocks/>
          </p:cNvGrpSpPr>
          <p:nvPr/>
        </p:nvGrpSpPr>
        <p:grpSpPr bwMode="auto">
          <a:xfrm>
            <a:off x="-3222625" y="228600"/>
            <a:ext cx="11909425" cy="3543300"/>
            <a:chOff x="-2030" y="192"/>
            <a:chExt cx="7502" cy="2976"/>
          </a:xfrm>
        </p:grpSpPr>
        <p:sp>
          <p:nvSpPr>
            <p:cNvPr id="5" name="Line 3">
              <a:extLst>
                <a:ext uri="{FF2B5EF4-FFF2-40B4-BE49-F238E27FC236}">
                  <a16:creationId xmlns:a16="http://schemas.microsoft.com/office/drawing/2014/main" xmlns="" id="{3B4CBF93-9344-49C1-96BE-931A9397D921}"/>
                </a:ext>
              </a:extLst>
            </p:cNvPr>
            <p:cNvSpPr>
              <a:spLocks noChangeShapeType="1"/>
            </p:cNvSpPr>
            <p:nvPr/>
          </p:nvSpPr>
          <p:spPr bwMode="auto">
            <a:xfrm>
              <a:off x="912" y="1584"/>
              <a:ext cx="456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350"/>
            </a:p>
          </p:txBody>
        </p:sp>
        <p:sp>
          <p:nvSpPr>
            <p:cNvPr id="6" name="AutoShape 4">
              <a:extLst>
                <a:ext uri="{FF2B5EF4-FFF2-40B4-BE49-F238E27FC236}">
                  <a16:creationId xmlns:a16="http://schemas.microsoft.com/office/drawing/2014/main" xmlns="" id="{2694F400-596B-4050-A071-D78CAB53ED38}"/>
                </a:ext>
              </a:extLst>
            </p:cNvPr>
            <p:cNvSpPr>
              <a:spLocks noChangeArrowheads="1"/>
            </p:cNvSpPr>
            <p:nvPr/>
          </p:nvSpPr>
          <p:spPr bwMode="auto">
            <a:xfrm>
              <a:off x="-1584" y="864"/>
              <a:ext cx="2304" cy="2304"/>
            </a:xfrm>
            <a:custGeom>
              <a:avLst/>
              <a:gdLst>
                <a:gd name="T0" fmla="*/ 1587 w 64000"/>
                <a:gd name="T1" fmla="*/ -1067 h 64000"/>
                <a:gd name="T2" fmla="*/ 2304 w 64000"/>
                <a:gd name="T3" fmla="*/ 0 h 64000"/>
                <a:gd name="T4" fmla="*/ 1587 w 64000"/>
                <a:gd name="T5" fmla="*/ 1067 h 64000"/>
                <a:gd name="T6" fmla="*/ 1587 w 64000"/>
                <a:gd name="T7" fmla="*/ 1067 h 64000"/>
                <a:gd name="T8" fmla="*/ 1587 w 64000"/>
                <a:gd name="T9" fmla="*/ 1067 h 64000"/>
                <a:gd name="T10" fmla="*/ 1587 w 64000"/>
                <a:gd name="T11" fmla="*/ 1067 h 64000"/>
                <a:gd name="T12" fmla="*/ 1587 w 64000"/>
                <a:gd name="T13" fmla="*/ -1067 h 64000"/>
                <a:gd name="T14" fmla="*/ 1587 w 64000"/>
                <a:gd name="T15" fmla="*/ -1067 h 64000"/>
                <a:gd name="T16" fmla="*/ 1587 w 64000"/>
                <a:gd name="T17" fmla="*/ -1067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44083 w 64000"/>
                <a:gd name="T28" fmla="*/ -29639 h 64000"/>
                <a:gd name="T29" fmla="*/ 44083 w 64000"/>
                <a:gd name="T30" fmla="*/ 29639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1350"/>
            </a:p>
          </p:txBody>
        </p:sp>
        <p:sp>
          <p:nvSpPr>
            <p:cNvPr id="7" name="AutoShape 5">
              <a:extLst>
                <a:ext uri="{FF2B5EF4-FFF2-40B4-BE49-F238E27FC236}">
                  <a16:creationId xmlns:a16="http://schemas.microsoft.com/office/drawing/2014/main" xmlns="" id="{72A295DE-1231-4A5D-80FB-514EDC2903B2}"/>
                </a:ext>
              </a:extLst>
            </p:cNvPr>
            <p:cNvSpPr>
              <a:spLocks noChangeArrowheads="1"/>
            </p:cNvSpPr>
            <p:nvPr/>
          </p:nvSpPr>
          <p:spPr bwMode="auto">
            <a:xfrm>
              <a:off x="-2030" y="192"/>
              <a:ext cx="2544" cy="2544"/>
            </a:xfrm>
            <a:custGeom>
              <a:avLst/>
              <a:gdLst>
                <a:gd name="T0" fmla="*/ 2027 w 64000"/>
                <a:gd name="T1" fmla="*/ -1024 h 64000"/>
                <a:gd name="T2" fmla="*/ 2544 w 64000"/>
                <a:gd name="T3" fmla="*/ 0 h 64000"/>
                <a:gd name="T4" fmla="*/ 2027 w 64000"/>
                <a:gd name="T5" fmla="*/ 1024 h 64000"/>
                <a:gd name="T6" fmla="*/ 2027 w 64000"/>
                <a:gd name="T7" fmla="*/ 1024 h 64000"/>
                <a:gd name="T8" fmla="*/ 2027 w 64000"/>
                <a:gd name="T9" fmla="*/ 1024 h 64000"/>
                <a:gd name="T10" fmla="*/ 2027 w 64000"/>
                <a:gd name="T11" fmla="*/ 1024 h 64000"/>
                <a:gd name="T12" fmla="*/ 2027 w 64000"/>
                <a:gd name="T13" fmla="*/ -1024 h 64000"/>
                <a:gd name="T14" fmla="*/ 2027 w 64000"/>
                <a:gd name="T15" fmla="*/ -1024 h 64000"/>
                <a:gd name="T16" fmla="*/ 2027 w 64000"/>
                <a:gd name="T17" fmla="*/ -1024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994 w 64000"/>
                <a:gd name="T28" fmla="*/ -25761 h 64000"/>
                <a:gd name="T29" fmla="*/ 50994 w 64000"/>
                <a:gd name="T30" fmla="*/ 25761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1350"/>
            </a:p>
          </p:txBody>
        </p:sp>
      </p:grpSp>
      <p:sp>
        <p:nvSpPr>
          <p:cNvPr id="78854" name="Rectangle 6">
            <a:extLst>
              <a:ext uri="{FF2B5EF4-FFF2-40B4-BE49-F238E27FC236}">
                <a16:creationId xmlns:a16="http://schemas.microsoft.com/office/drawing/2014/main" xmlns="" id="{BC147069-109C-42F5-B81D-524BAA6A5F4B}"/>
              </a:ext>
            </a:extLst>
          </p:cNvPr>
          <p:cNvSpPr>
            <a:spLocks noGrp="1" noChangeArrowheads="1"/>
          </p:cNvSpPr>
          <p:nvPr>
            <p:ph type="ctrTitle"/>
          </p:nvPr>
        </p:nvSpPr>
        <p:spPr>
          <a:xfrm>
            <a:off x="1443038" y="739379"/>
            <a:ext cx="7239000" cy="1083469"/>
          </a:xfrm>
        </p:spPr>
        <p:txBody>
          <a:bodyPr/>
          <a:lstStyle>
            <a:lvl1pPr>
              <a:defRPr sz="3000"/>
            </a:lvl1pPr>
          </a:lstStyle>
          <a:p>
            <a:pPr lvl="0"/>
            <a:r>
              <a:rPr lang="zh-TW" altLang="en-US" noProof="0"/>
              <a:t>按一下以編輯母片標題樣式</a:t>
            </a:r>
          </a:p>
        </p:txBody>
      </p:sp>
      <p:sp>
        <p:nvSpPr>
          <p:cNvPr id="78855" name="Rectangle 7">
            <a:extLst>
              <a:ext uri="{FF2B5EF4-FFF2-40B4-BE49-F238E27FC236}">
                <a16:creationId xmlns:a16="http://schemas.microsoft.com/office/drawing/2014/main" xmlns="" id="{27F6A48D-A17C-4CAA-873C-D708615F911B}"/>
              </a:ext>
            </a:extLst>
          </p:cNvPr>
          <p:cNvSpPr>
            <a:spLocks noGrp="1" noChangeArrowheads="1"/>
          </p:cNvSpPr>
          <p:nvPr>
            <p:ph type="subTitle" idx="1"/>
          </p:nvPr>
        </p:nvSpPr>
        <p:spPr>
          <a:xfrm>
            <a:off x="1443038" y="2570560"/>
            <a:ext cx="7239000" cy="1314450"/>
          </a:xfrm>
        </p:spPr>
        <p:txBody>
          <a:bodyPr/>
          <a:lstStyle>
            <a:lvl1pPr marL="0" indent="0">
              <a:buFont typeface="Wingdings" panose="05000000000000000000" pitchFamily="2" charset="2"/>
              <a:buNone/>
              <a:defRPr/>
            </a:lvl1pPr>
          </a:lstStyle>
          <a:p>
            <a:pPr lvl="0"/>
            <a:r>
              <a:rPr lang="zh-TW" altLang="en-US" noProof="0"/>
              <a:t>按一下以編輯母片副標題樣式</a:t>
            </a:r>
          </a:p>
        </p:txBody>
      </p:sp>
      <p:sp>
        <p:nvSpPr>
          <p:cNvPr id="8" name="Rectangle 8">
            <a:extLst>
              <a:ext uri="{FF2B5EF4-FFF2-40B4-BE49-F238E27FC236}">
                <a16:creationId xmlns:a16="http://schemas.microsoft.com/office/drawing/2014/main" xmlns="" id="{9354E660-777F-419D-B49B-CB7B07B7ED48}"/>
              </a:ext>
            </a:extLst>
          </p:cNvPr>
          <p:cNvSpPr>
            <a:spLocks noGrp="1" noChangeArrowheads="1"/>
          </p:cNvSpPr>
          <p:nvPr>
            <p:ph type="dt" sz="half" idx="10"/>
          </p:nvPr>
        </p:nvSpPr>
        <p:spPr/>
        <p:txBody>
          <a:bodyPr/>
          <a:lstStyle>
            <a:lvl1pPr>
              <a:defRPr/>
            </a:lvl1pPr>
          </a:lstStyle>
          <a:p>
            <a:pPr>
              <a:defRPr/>
            </a:pPr>
            <a:endParaRPr lang="en-US" altLang="zh-TW"/>
          </a:p>
        </p:txBody>
      </p:sp>
      <p:sp>
        <p:nvSpPr>
          <p:cNvPr id="9" name="Rectangle 9">
            <a:extLst>
              <a:ext uri="{FF2B5EF4-FFF2-40B4-BE49-F238E27FC236}">
                <a16:creationId xmlns:a16="http://schemas.microsoft.com/office/drawing/2014/main" xmlns="" id="{5FB4CAA0-D8E3-4AD8-84F9-650B4B240634}"/>
              </a:ext>
            </a:extLst>
          </p:cNvPr>
          <p:cNvSpPr>
            <a:spLocks noGrp="1" noChangeArrowheads="1"/>
          </p:cNvSpPr>
          <p:nvPr>
            <p:ph type="ftr" sz="quarter" idx="11"/>
          </p:nvPr>
        </p:nvSpPr>
        <p:spPr/>
        <p:txBody>
          <a:bodyPr/>
          <a:lstStyle>
            <a:lvl1pPr>
              <a:defRPr/>
            </a:lvl1pPr>
          </a:lstStyle>
          <a:p>
            <a:pPr>
              <a:defRPr/>
            </a:pPr>
            <a:endParaRPr lang="en-US" altLang="zh-TW"/>
          </a:p>
        </p:txBody>
      </p:sp>
      <p:sp>
        <p:nvSpPr>
          <p:cNvPr id="10" name="Rectangle 10">
            <a:extLst>
              <a:ext uri="{FF2B5EF4-FFF2-40B4-BE49-F238E27FC236}">
                <a16:creationId xmlns:a16="http://schemas.microsoft.com/office/drawing/2014/main" xmlns="" id="{3EA6728F-FDBA-4A4E-BFEE-0AE9B2B56E62}"/>
              </a:ext>
            </a:extLst>
          </p:cNvPr>
          <p:cNvSpPr>
            <a:spLocks noGrp="1" noChangeArrowheads="1"/>
          </p:cNvSpPr>
          <p:nvPr>
            <p:ph type="sldNum" sz="quarter" idx="12"/>
          </p:nvPr>
        </p:nvSpPr>
        <p:spPr/>
        <p:txBody>
          <a:bodyPr/>
          <a:lstStyle>
            <a:lvl1pPr>
              <a:defRPr smtClean="0"/>
            </a:lvl1pPr>
          </a:lstStyle>
          <a:p>
            <a:pPr>
              <a:defRPr/>
            </a:pPr>
            <a:fld id="{BF96F525-844A-44E0-AEF0-AE2BCB9A4598}" type="slidenum">
              <a:rPr lang="en-US" altLang="zh-TW"/>
              <a:pPr>
                <a:defRPr/>
              </a:pPr>
              <a:t>‹#›</a:t>
            </a:fld>
            <a:endParaRPr lang="en-US" altLang="zh-TW"/>
          </a:p>
        </p:txBody>
      </p:sp>
    </p:spTree>
    <p:extLst>
      <p:ext uri="{BB962C8B-B14F-4D97-AF65-F5344CB8AC3E}">
        <p14:creationId xmlns:p14="http://schemas.microsoft.com/office/powerpoint/2010/main" val="1447628297"/>
      </p:ext>
    </p:extLst>
  </p:cSld>
  <p:clrMapOvr>
    <a:masterClrMapping/>
  </p:clrMapOvr>
  <p:transition spd="slow">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4B22D694-4BE7-4441-A5D5-BE3F3C449AC4}"/>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xmlns="" id="{4A2A6BBC-43E4-4B28-8F42-110907FC36BE}"/>
              </a:ext>
            </a:extLst>
          </p:cNvPr>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8">
            <a:extLst>
              <a:ext uri="{FF2B5EF4-FFF2-40B4-BE49-F238E27FC236}">
                <a16:creationId xmlns:a16="http://schemas.microsoft.com/office/drawing/2014/main" xmlns="" id="{A2F3BBDB-D30D-4579-A4A9-E5F94736203A}"/>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9">
            <a:extLst>
              <a:ext uri="{FF2B5EF4-FFF2-40B4-BE49-F238E27FC236}">
                <a16:creationId xmlns:a16="http://schemas.microsoft.com/office/drawing/2014/main" xmlns="" id="{99CED23A-B34A-430A-BD1E-6942DED1A41D}"/>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0">
            <a:extLst>
              <a:ext uri="{FF2B5EF4-FFF2-40B4-BE49-F238E27FC236}">
                <a16:creationId xmlns:a16="http://schemas.microsoft.com/office/drawing/2014/main" xmlns="" id="{957A4AE7-3F2A-4E74-AF99-69E6F59DFD53}"/>
              </a:ext>
            </a:extLst>
          </p:cNvPr>
          <p:cNvSpPr>
            <a:spLocks noGrp="1" noChangeArrowheads="1"/>
          </p:cNvSpPr>
          <p:nvPr>
            <p:ph type="sldNum" sz="quarter" idx="12"/>
          </p:nvPr>
        </p:nvSpPr>
        <p:spPr>
          <a:ln/>
        </p:spPr>
        <p:txBody>
          <a:bodyPr/>
          <a:lstStyle>
            <a:lvl1pPr>
              <a:defRPr/>
            </a:lvl1pPr>
          </a:lstStyle>
          <a:p>
            <a:pPr>
              <a:defRPr/>
            </a:pPr>
            <a:fld id="{F5D19DA1-2B0F-4E49-9A95-613253632BDC}" type="slidenum">
              <a:rPr lang="en-US" altLang="zh-TW"/>
              <a:pPr>
                <a:defRPr/>
              </a:pPr>
              <a:t>‹#›</a:t>
            </a:fld>
            <a:endParaRPr lang="en-US" altLang="zh-TW"/>
          </a:p>
        </p:txBody>
      </p:sp>
    </p:spTree>
    <p:extLst>
      <p:ext uri="{BB962C8B-B14F-4D97-AF65-F5344CB8AC3E}">
        <p14:creationId xmlns:p14="http://schemas.microsoft.com/office/powerpoint/2010/main" val="2750421719"/>
      </p:ext>
    </p:extLst>
  </p:cSld>
  <p:clrMapOvr>
    <a:masterClrMapping/>
  </p:clrMapOvr>
  <p:transition spd="slow">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4B98B62A-12C5-4CC4-94D5-5B1EA18CC0C1}"/>
              </a:ext>
            </a:extLst>
          </p:cNvPr>
          <p:cNvSpPr>
            <a:spLocks noGrp="1"/>
          </p:cNvSpPr>
          <p:nvPr>
            <p:ph type="title"/>
          </p:nvPr>
        </p:nvSpPr>
        <p:spPr>
          <a:xfrm>
            <a:off x="623888" y="1282304"/>
            <a:ext cx="7886700" cy="2139553"/>
          </a:xfrm>
        </p:spPr>
        <p:txBody>
          <a:bodyPr/>
          <a:lstStyle>
            <a:lvl1pPr>
              <a:defRPr sz="45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xmlns="" id="{5B6046BD-5C12-46FF-BFDC-A867C139E4B1}"/>
              </a:ext>
            </a:extLst>
          </p:cNvPr>
          <p:cNvSpPr>
            <a:spLocks noGrp="1"/>
          </p:cNvSpPr>
          <p:nvPr>
            <p:ph type="body" idx="1"/>
          </p:nvPr>
        </p:nvSpPr>
        <p:spPr>
          <a:xfrm>
            <a:off x="623888" y="3442098"/>
            <a:ext cx="7886700" cy="1125140"/>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zh-TW" altLang="en-US"/>
              <a:t>編輯母片文字樣式</a:t>
            </a:r>
          </a:p>
        </p:txBody>
      </p:sp>
      <p:sp>
        <p:nvSpPr>
          <p:cNvPr id="4" name="Rectangle 8">
            <a:extLst>
              <a:ext uri="{FF2B5EF4-FFF2-40B4-BE49-F238E27FC236}">
                <a16:creationId xmlns:a16="http://schemas.microsoft.com/office/drawing/2014/main" xmlns="" id="{950D479B-02BD-4D58-A07A-E46B09278E7A}"/>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9">
            <a:extLst>
              <a:ext uri="{FF2B5EF4-FFF2-40B4-BE49-F238E27FC236}">
                <a16:creationId xmlns:a16="http://schemas.microsoft.com/office/drawing/2014/main" xmlns="" id="{8956A877-C946-4204-B0F9-CAE4052405AF}"/>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0">
            <a:extLst>
              <a:ext uri="{FF2B5EF4-FFF2-40B4-BE49-F238E27FC236}">
                <a16:creationId xmlns:a16="http://schemas.microsoft.com/office/drawing/2014/main" xmlns="" id="{3CAEA6C3-27CF-4219-AAA5-12C2B0BF868E}"/>
              </a:ext>
            </a:extLst>
          </p:cNvPr>
          <p:cNvSpPr>
            <a:spLocks noGrp="1" noChangeArrowheads="1"/>
          </p:cNvSpPr>
          <p:nvPr>
            <p:ph type="sldNum" sz="quarter" idx="12"/>
          </p:nvPr>
        </p:nvSpPr>
        <p:spPr>
          <a:ln/>
        </p:spPr>
        <p:txBody>
          <a:bodyPr/>
          <a:lstStyle>
            <a:lvl1pPr>
              <a:defRPr/>
            </a:lvl1pPr>
          </a:lstStyle>
          <a:p>
            <a:pPr>
              <a:defRPr/>
            </a:pPr>
            <a:fld id="{E9922D1B-7B5C-4A97-A288-B3E3A204BA0C}" type="slidenum">
              <a:rPr lang="en-US" altLang="zh-TW"/>
              <a:pPr>
                <a:defRPr/>
              </a:pPr>
              <a:t>‹#›</a:t>
            </a:fld>
            <a:endParaRPr lang="en-US" altLang="zh-TW"/>
          </a:p>
        </p:txBody>
      </p:sp>
    </p:spTree>
    <p:extLst>
      <p:ext uri="{BB962C8B-B14F-4D97-AF65-F5344CB8AC3E}">
        <p14:creationId xmlns:p14="http://schemas.microsoft.com/office/powerpoint/2010/main" val="3564727275"/>
      </p:ext>
    </p:extLst>
  </p:cSld>
  <p:clrMapOvr>
    <a:masterClrMapping/>
  </p:clrMapOvr>
  <p:transition spd="slow">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24B023FE-B65B-4D4A-8C21-BECCFDFC65CE}"/>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xmlns="" id="{CFB57A7B-D434-407E-8290-527289CAE0D7}"/>
              </a:ext>
            </a:extLst>
          </p:cNvPr>
          <p:cNvSpPr>
            <a:spLocks noGrp="1"/>
          </p:cNvSpPr>
          <p:nvPr>
            <p:ph sz="half" idx="1"/>
          </p:nvPr>
        </p:nvSpPr>
        <p:spPr>
          <a:xfrm>
            <a:off x="1370013" y="1370410"/>
            <a:ext cx="3579812" cy="308610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xmlns="" id="{80D6AC30-1A75-4EC6-86F4-C62ACF65BBEA}"/>
              </a:ext>
            </a:extLst>
          </p:cNvPr>
          <p:cNvSpPr>
            <a:spLocks noGrp="1"/>
          </p:cNvSpPr>
          <p:nvPr>
            <p:ph sz="half" idx="2"/>
          </p:nvPr>
        </p:nvSpPr>
        <p:spPr>
          <a:xfrm>
            <a:off x="5102225" y="1370410"/>
            <a:ext cx="3581400" cy="308610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8">
            <a:extLst>
              <a:ext uri="{FF2B5EF4-FFF2-40B4-BE49-F238E27FC236}">
                <a16:creationId xmlns:a16="http://schemas.microsoft.com/office/drawing/2014/main" xmlns="" id="{B8AAF2B8-778F-442F-9ECF-FA372085EF21}"/>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9">
            <a:extLst>
              <a:ext uri="{FF2B5EF4-FFF2-40B4-BE49-F238E27FC236}">
                <a16:creationId xmlns:a16="http://schemas.microsoft.com/office/drawing/2014/main" xmlns="" id="{098C0DF0-B728-48C3-A83B-F36BD44108B4}"/>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0">
            <a:extLst>
              <a:ext uri="{FF2B5EF4-FFF2-40B4-BE49-F238E27FC236}">
                <a16:creationId xmlns:a16="http://schemas.microsoft.com/office/drawing/2014/main" xmlns="" id="{F97F38A6-4A34-4F38-99FD-75B00605D7F3}"/>
              </a:ext>
            </a:extLst>
          </p:cNvPr>
          <p:cNvSpPr>
            <a:spLocks noGrp="1" noChangeArrowheads="1"/>
          </p:cNvSpPr>
          <p:nvPr>
            <p:ph type="sldNum" sz="quarter" idx="12"/>
          </p:nvPr>
        </p:nvSpPr>
        <p:spPr>
          <a:ln/>
        </p:spPr>
        <p:txBody>
          <a:bodyPr/>
          <a:lstStyle>
            <a:lvl1pPr>
              <a:defRPr/>
            </a:lvl1pPr>
          </a:lstStyle>
          <a:p>
            <a:pPr>
              <a:defRPr/>
            </a:pPr>
            <a:fld id="{26D98F22-FC35-412F-AC44-01E482EB74EE}" type="slidenum">
              <a:rPr lang="en-US" altLang="zh-TW"/>
              <a:pPr>
                <a:defRPr/>
              </a:pPr>
              <a:t>‹#›</a:t>
            </a:fld>
            <a:endParaRPr lang="en-US" altLang="zh-TW"/>
          </a:p>
        </p:txBody>
      </p:sp>
    </p:spTree>
    <p:extLst>
      <p:ext uri="{BB962C8B-B14F-4D97-AF65-F5344CB8AC3E}">
        <p14:creationId xmlns:p14="http://schemas.microsoft.com/office/powerpoint/2010/main" val="3224353669"/>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7F6CE3B-212A-4372-BAC1-7AF5D7F614C6}" type="datetimeFigureOut">
              <a:rPr lang="zh-CN" altLang="en-US" smtClean="0"/>
              <a:t>2020/9/18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F90C4E-4CAE-4055-8F96-0549DE76A4F0}" type="slidenum">
              <a:rPr lang="zh-CN" altLang="en-US" smtClean="0"/>
              <a:t>‹#›</a:t>
            </a:fld>
            <a:endParaRPr lang="zh-CN" altLang="en-US"/>
          </a:p>
        </p:txBody>
      </p:sp>
    </p:spTree>
    <p:extLst>
      <p:ext uri="{BB962C8B-B14F-4D97-AF65-F5344CB8AC3E}">
        <p14:creationId xmlns:p14="http://schemas.microsoft.com/office/powerpoint/2010/main" val="3278290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5F8C0C14-4689-4D24-B1D4-8FE5CD2E69ED}"/>
              </a:ext>
            </a:extLst>
          </p:cNvPr>
          <p:cNvSpPr>
            <a:spLocks noGrp="1"/>
          </p:cNvSpPr>
          <p:nvPr>
            <p:ph type="title"/>
          </p:nvPr>
        </p:nvSpPr>
        <p:spPr>
          <a:xfrm>
            <a:off x="630238" y="273844"/>
            <a:ext cx="7886700" cy="994172"/>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xmlns="" id="{8F92DBD1-B893-4AA0-9367-7244DD9162C3}"/>
              </a:ext>
            </a:extLst>
          </p:cNvPr>
          <p:cNvSpPr>
            <a:spLocks noGrp="1"/>
          </p:cNvSpPr>
          <p:nvPr>
            <p:ph type="body" idx="1"/>
          </p:nvPr>
        </p:nvSpPr>
        <p:spPr>
          <a:xfrm>
            <a:off x="630239" y="1260872"/>
            <a:ext cx="3868737"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編輯母片文字樣式</a:t>
            </a:r>
          </a:p>
        </p:txBody>
      </p:sp>
      <p:sp>
        <p:nvSpPr>
          <p:cNvPr id="4" name="內容版面配置區 3">
            <a:extLst>
              <a:ext uri="{FF2B5EF4-FFF2-40B4-BE49-F238E27FC236}">
                <a16:creationId xmlns:a16="http://schemas.microsoft.com/office/drawing/2014/main" xmlns="" id="{A9257F47-7ACF-4ECC-B97B-61322CEA871C}"/>
              </a:ext>
            </a:extLst>
          </p:cNvPr>
          <p:cNvSpPr>
            <a:spLocks noGrp="1"/>
          </p:cNvSpPr>
          <p:nvPr>
            <p:ph sz="half" idx="2"/>
          </p:nvPr>
        </p:nvSpPr>
        <p:spPr>
          <a:xfrm>
            <a:off x="630239" y="1878806"/>
            <a:ext cx="3868737" cy="2763441"/>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xmlns="" id="{41510243-44D3-43F6-B85E-22EE515E6C5C}"/>
              </a:ext>
            </a:extLst>
          </p:cNvPr>
          <p:cNvSpPr>
            <a:spLocks noGrp="1"/>
          </p:cNvSpPr>
          <p:nvPr>
            <p:ph type="body" sz="quarter" idx="3"/>
          </p:nvPr>
        </p:nvSpPr>
        <p:spPr>
          <a:xfrm>
            <a:off x="4629150" y="1260872"/>
            <a:ext cx="388778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編輯母片文字樣式</a:t>
            </a:r>
          </a:p>
        </p:txBody>
      </p:sp>
      <p:sp>
        <p:nvSpPr>
          <p:cNvPr id="6" name="內容版面配置區 5">
            <a:extLst>
              <a:ext uri="{FF2B5EF4-FFF2-40B4-BE49-F238E27FC236}">
                <a16:creationId xmlns:a16="http://schemas.microsoft.com/office/drawing/2014/main" xmlns="" id="{0D15862C-8549-4153-9AAB-60CAACA0A22D}"/>
              </a:ext>
            </a:extLst>
          </p:cNvPr>
          <p:cNvSpPr>
            <a:spLocks noGrp="1"/>
          </p:cNvSpPr>
          <p:nvPr>
            <p:ph sz="quarter" idx="4"/>
          </p:nvPr>
        </p:nvSpPr>
        <p:spPr>
          <a:xfrm>
            <a:off x="4629150" y="1878806"/>
            <a:ext cx="3887788" cy="2763441"/>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8">
            <a:extLst>
              <a:ext uri="{FF2B5EF4-FFF2-40B4-BE49-F238E27FC236}">
                <a16:creationId xmlns:a16="http://schemas.microsoft.com/office/drawing/2014/main" xmlns="" id="{55E48ACF-9F8E-4CE3-81F9-7CC508C8D224}"/>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9">
            <a:extLst>
              <a:ext uri="{FF2B5EF4-FFF2-40B4-BE49-F238E27FC236}">
                <a16:creationId xmlns:a16="http://schemas.microsoft.com/office/drawing/2014/main" xmlns="" id="{2870BA93-6530-48BF-8D82-27FE4B457F80}"/>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10">
            <a:extLst>
              <a:ext uri="{FF2B5EF4-FFF2-40B4-BE49-F238E27FC236}">
                <a16:creationId xmlns:a16="http://schemas.microsoft.com/office/drawing/2014/main" xmlns="" id="{7A3F8971-1949-4019-9E23-7E7721136FB5}"/>
              </a:ext>
            </a:extLst>
          </p:cNvPr>
          <p:cNvSpPr>
            <a:spLocks noGrp="1" noChangeArrowheads="1"/>
          </p:cNvSpPr>
          <p:nvPr>
            <p:ph type="sldNum" sz="quarter" idx="12"/>
          </p:nvPr>
        </p:nvSpPr>
        <p:spPr>
          <a:ln/>
        </p:spPr>
        <p:txBody>
          <a:bodyPr/>
          <a:lstStyle>
            <a:lvl1pPr>
              <a:defRPr/>
            </a:lvl1pPr>
          </a:lstStyle>
          <a:p>
            <a:pPr>
              <a:defRPr/>
            </a:pPr>
            <a:fld id="{E2625FB8-3184-4739-8A1D-C67FDD1770C4}" type="slidenum">
              <a:rPr lang="en-US" altLang="zh-TW"/>
              <a:pPr>
                <a:defRPr/>
              </a:pPr>
              <a:t>‹#›</a:t>
            </a:fld>
            <a:endParaRPr lang="en-US" altLang="zh-TW"/>
          </a:p>
        </p:txBody>
      </p:sp>
    </p:spTree>
    <p:extLst>
      <p:ext uri="{BB962C8B-B14F-4D97-AF65-F5344CB8AC3E}">
        <p14:creationId xmlns:p14="http://schemas.microsoft.com/office/powerpoint/2010/main" val="843377400"/>
      </p:ext>
    </p:extLst>
  </p:cSld>
  <p:clrMapOvr>
    <a:masterClrMapping/>
  </p:clrMapOvr>
  <p:transition spd="slow">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3B6D538F-EEF0-4599-BDC8-412940310821}"/>
              </a:ext>
            </a:extLst>
          </p:cNvPr>
          <p:cNvSpPr>
            <a:spLocks noGrp="1"/>
          </p:cNvSpPr>
          <p:nvPr>
            <p:ph type="title"/>
          </p:nvPr>
        </p:nvSpPr>
        <p:spPr/>
        <p:txBody>
          <a:bodyPr/>
          <a:lstStyle/>
          <a:p>
            <a:r>
              <a:rPr lang="zh-TW" altLang="en-US"/>
              <a:t>按一下以編輯母片標題樣式</a:t>
            </a:r>
          </a:p>
        </p:txBody>
      </p:sp>
      <p:sp>
        <p:nvSpPr>
          <p:cNvPr id="3" name="Rectangle 8">
            <a:extLst>
              <a:ext uri="{FF2B5EF4-FFF2-40B4-BE49-F238E27FC236}">
                <a16:creationId xmlns:a16="http://schemas.microsoft.com/office/drawing/2014/main" xmlns="" id="{5B8BC3E3-63F6-4E29-8DF8-84E0638A0D72}"/>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9">
            <a:extLst>
              <a:ext uri="{FF2B5EF4-FFF2-40B4-BE49-F238E27FC236}">
                <a16:creationId xmlns:a16="http://schemas.microsoft.com/office/drawing/2014/main" xmlns="" id="{4E225F43-62B8-4251-A691-58FFDA0EECF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10">
            <a:extLst>
              <a:ext uri="{FF2B5EF4-FFF2-40B4-BE49-F238E27FC236}">
                <a16:creationId xmlns:a16="http://schemas.microsoft.com/office/drawing/2014/main" xmlns="" id="{B9163761-2DEA-474E-A01D-0213CE5C2427}"/>
              </a:ext>
            </a:extLst>
          </p:cNvPr>
          <p:cNvSpPr>
            <a:spLocks noGrp="1" noChangeArrowheads="1"/>
          </p:cNvSpPr>
          <p:nvPr>
            <p:ph type="sldNum" sz="quarter" idx="12"/>
          </p:nvPr>
        </p:nvSpPr>
        <p:spPr>
          <a:ln/>
        </p:spPr>
        <p:txBody>
          <a:bodyPr/>
          <a:lstStyle>
            <a:lvl1pPr>
              <a:defRPr/>
            </a:lvl1pPr>
          </a:lstStyle>
          <a:p>
            <a:pPr>
              <a:defRPr/>
            </a:pPr>
            <a:fld id="{E3C960C5-D58B-4245-A046-BBD80F5FF8D7}" type="slidenum">
              <a:rPr lang="en-US" altLang="zh-TW"/>
              <a:pPr>
                <a:defRPr/>
              </a:pPr>
              <a:t>‹#›</a:t>
            </a:fld>
            <a:endParaRPr lang="en-US" altLang="zh-TW"/>
          </a:p>
        </p:txBody>
      </p:sp>
    </p:spTree>
    <p:extLst>
      <p:ext uri="{BB962C8B-B14F-4D97-AF65-F5344CB8AC3E}">
        <p14:creationId xmlns:p14="http://schemas.microsoft.com/office/powerpoint/2010/main" val="1648852859"/>
      </p:ext>
    </p:extLst>
  </p:cSld>
  <p:clrMapOvr>
    <a:masterClrMapping/>
  </p:clrMapOvr>
  <p:transition spd="slow">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xmlns="" id="{EC638225-60C1-4187-8F79-2A0725D2C905}"/>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9">
            <a:extLst>
              <a:ext uri="{FF2B5EF4-FFF2-40B4-BE49-F238E27FC236}">
                <a16:creationId xmlns:a16="http://schemas.microsoft.com/office/drawing/2014/main" xmlns="" id="{545D0412-A801-4772-8E8C-F69DB178AB68}"/>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10">
            <a:extLst>
              <a:ext uri="{FF2B5EF4-FFF2-40B4-BE49-F238E27FC236}">
                <a16:creationId xmlns:a16="http://schemas.microsoft.com/office/drawing/2014/main" xmlns="" id="{5332D729-EC12-475C-8888-C8FB46677CF9}"/>
              </a:ext>
            </a:extLst>
          </p:cNvPr>
          <p:cNvSpPr>
            <a:spLocks noGrp="1" noChangeArrowheads="1"/>
          </p:cNvSpPr>
          <p:nvPr>
            <p:ph type="sldNum" sz="quarter" idx="12"/>
          </p:nvPr>
        </p:nvSpPr>
        <p:spPr>
          <a:ln/>
        </p:spPr>
        <p:txBody>
          <a:bodyPr/>
          <a:lstStyle>
            <a:lvl1pPr>
              <a:defRPr/>
            </a:lvl1pPr>
          </a:lstStyle>
          <a:p>
            <a:pPr>
              <a:defRPr/>
            </a:pPr>
            <a:fld id="{E536704D-E739-422E-BA65-17A6C34EF07E}" type="slidenum">
              <a:rPr lang="en-US" altLang="zh-TW"/>
              <a:pPr>
                <a:defRPr/>
              </a:pPr>
              <a:t>‹#›</a:t>
            </a:fld>
            <a:endParaRPr lang="en-US" altLang="zh-TW"/>
          </a:p>
        </p:txBody>
      </p:sp>
    </p:spTree>
    <p:extLst>
      <p:ext uri="{BB962C8B-B14F-4D97-AF65-F5344CB8AC3E}">
        <p14:creationId xmlns:p14="http://schemas.microsoft.com/office/powerpoint/2010/main" val="2816121761"/>
      </p:ext>
    </p:extLst>
  </p:cSld>
  <p:clrMapOvr>
    <a:masterClrMapping/>
  </p:clrMapOvr>
  <p:transition spd="slow">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AEF79911-09AF-48D1-B24A-70C087233B7A}"/>
              </a:ext>
            </a:extLst>
          </p:cNvPr>
          <p:cNvSpPr>
            <a:spLocks noGrp="1"/>
          </p:cNvSpPr>
          <p:nvPr>
            <p:ph type="title"/>
          </p:nvPr>
        </p:nvSpPr>
        <p:spPr>
          <a:xfrm>
            <a:off x="630239" y="342900"/>
            <a:ext cx="2949575" cy="1200150"/>
          </a:xfrm>
        </p:spPr>
        <p:txBody>
          <a:bodyPr/>
          <a:lstStyle>
            <a:lvl1pPr>
              <a:defRPr sz="24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xmlns="" id="{32CA07A9-D020-4CCC-958E-B2161A243411}"/>
              </a:ext>
            </a:extLst>
          </p:cNvPr>
          <p:cNvSpPr>
            <a:spLocks noGrp="1"/>
          </p:cNvSpPr>
          <p:nvPr>
            <p:ph idx="1"/>
          </p:nvPr>
        </p:nvSpPr>
        <p:spPr>
          <a:xfrm>
            <a:off x="3887788"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xmlns="" id="{B6E58AD8-6BBA-40E5-A6CE-ACC17BE735B4}"/>
              </a:ext>
            </a:extLst>
          </p:cNvPr>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編輯母片文字樣式</a:t>
            </a:r>
          </a:p>
        </p:txBody>
      </p:sp>
      <p:sp>
        <p:nvSpPr>
          <p:cNvPr id="5" name="Rectangle 8">
            <a:extLst>
              <a:ext uri="{FF2B5EF4-FFF2-40B4-BE49-F238E27FC236}">
                <a16:creationId xmlns:a16="http://schemas.microsoft.com/office/drawing/2014/main" xmlns="" id="{B2CC6E8E-5542-4060-93B6-610ED5B37049}"/>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9">
            <a:extLst>
              <a:ext uri="{FF2B5EF4-FFF2-40B4-BE49-F238E27FC236}">
                <a16:creationId xmlns:a16="http://schemas.microsoft.com/office/drawing/2014/main" xmlns="" id="{C54A08EA-76DE-404D-B75E-32B6D7E0BBB9}"/>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0">
            <a:extLst>
              <a:ext uri="{FF2B5EF4-FFF2-40B4-BE49-F238E27FC236}">
                <a16:creationId xmlns:a16="http://schemas.microsoft.com/office/drawing/2014/main" xmlns="" id="{FFFF1E6E-6368-47A0-9095-F7B92F746E04}"/>
              </a:ext>
            </a:extLst>
          </p:cNvPr>
          <p:cNvSpPr>
            <a:spLocks noGrp="1" noChangeArrowheads="1"/>
          </p:cNvSpPr>
          <p:nvPr>
            <p:ph type="sldNum" sz="quarter" idx="12"/>
          </p:nvPr>
        </p:nvSpPr>
        <p:spPr>
          <a:ln/>
        </p:spPr>
        <p:txBody>
          <a:bodyPr/>
          <a:lstStyle>
            <a:lvl1pPr>
              <a:defRPr/>
            </a:lvl1pPr>
          </a:lstStyle>
          <a:p>
            <a:pPr>
              <a:defRPr/>
            </a:pPr>
            <a:fld id="{E808911B-D9E1-4540-91AF-6D7F9DE3BA73}" type="slidenum">
              <a:rPr lang="en-US" altLang="zh-TW"/>
              <a:pPr>
                <a:defRPr/>
              </a:pPr>
              <a:t>‹#›</a:t>
            </a:fld>
            <a:endParaRPr lang="en-US" altLang="zh-TW"/>
          </a:p>
        </p:txBody>
      </p:sp>
    </p:spTree>
    <p:extLst>
      <p:ext uri="{BB962C8B-B14F-4D97-AF65-F5344CB8AC3E}">
        <p14:creationId xmlns:p14="http://schemas.microsoft.com/office/powerpoint/2010/main" val="470926050"/>
      </p:ext>
    </p:extLst>
  </p:cSld>
  <p:clrMapOvr>
    <a:masterClrMapping/>
  </p:clrMapOvr>
  <p:transition spd="slow">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9757590C-A1FB-442D-8A16-8B26F0870E8D}"/>
              </a:ext>
            </a:extLst>
          </p:cNvPr>
          <p:cNvSpPr>
            <a:spLocks noGrp="1"/>
          </p:cNvSpPr>
          <p:nvPr>
            <p:ph type="title"/>
          </p:nvPr>
        </p:nvSpPr>
        <p:spPr>
          <a:xfrm>
            <a:off x="630239" y="342900"/>
            <a:ext cx="2949575" cy="1200150"/>
          </a:xfrm>
        </p:spPr>
        <p:txBody>
          <a:bodyPr/>
          <a:lstStyle>
            <a:lvl1pPr>
              <a:defRPr sz="24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xmlns="" id="{50615026-6048-4FDC-B098-EB5E19F5E9AB}"/>
              </a:ext>
            </a:extLst>
          </p:cNvPr>
          <p:cNvSpPr>
            <a:spLocks noGrp="1"/>
          </p:cNvSpPr>
          <p:nvPr>
            <p:ph type="pic" idx="1"/>
          </p:nvPr>
        </p:nvSpPr>
        <p:spPr>
          <a:xfrm>
            <a:off x="3887788"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TW" altLang="en-US" noProof="0"/>
          </a:p>
        </p:txBody>
      </p:sp>
      <p:sp>
        <p:nvSpPr>
          <p:cNvPr id="4" name="文字版面配置區 3">
            <a:extLst>
              <a:ext uri="{FF2B5EF4-FFF2-40B4-BE49-F238E27FC236}">
                <a16:creationId xmlns:a16="http://schemas.microsoft.com/office/drawing/2014/main" xmlns="" id="{5FF721B6-DFAA-4DF7-A94B-DAEF0217A28F}"/>
              </a:ext>
            </a:extLst>
          </p:cNvPr>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編輯母片文字樣式</a:t>
            </a:r>
          </a:p>
        </p:txBody>
      </p:sp>
      <p:sp>
        <p:nvSpPr>
          <p:cNvPr id="5" name="Rectangle 8">
            <a:extLst>
              <a:ext uri="{FF2B5EF4-FFF2-40B4-BE49-F238E27FC236}">
                <a16:creationId xmlns:a16="http://schemas.microsoft.com/office/drawing/2014/main" xmlns="" id="{86841703-4D74-40FD-AFEF-0287593F3FA7}"/>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9">
            <a:extLst>
              <a:ext uri="{FF2B5EF4-FFF2-40B4-BE49-F238E27FC236}">
                <a16:creationId xmlns:a16="http://schemas.microsoft.com/office/drawing/2014/main" xmlns="" id="{F26FFAFC-2416-4634-A38A-432E5B3926D9}"/>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0">
            <a:extLst>
              <a:ext uri="{FF2B5EF4-FFF2-40B4-BE49-F238E27FC236}">
                <a16:creationId xmlns:a16="http://schemas.microsoft.com/office/drawing/2014/main" xmlns="" id="{DDB7DEB2-FB69-482D-8F88-2B9DB5E29474}"/>
              </a:ext>
            </a:extLst>
          </p:cNvPr>
          <p:cNvSpPr>
            <a:spLocks noGrp="1" noChangeArrowheads="1"/>
          </p:cNvSpPr>
          <p:nvPr>
            <p:ph type="sldNum" sz="quarter" idx="12"/>
          </p:nvPr>
        </p:nvSpPr>
        <p:spPr>
          <a:ln/>
        </p:spPr>
        <p:txBody>
          <a:bodyPr/>
          <a:lstStyle>
            <a:lvl1pPr>
              <a:defRPr/>
            </a:lvl1pPr>
          </a:lstStyle>
          <a:p>
            <a:pPr>
              <a:defRPr/>
            </a:pPr>
            <a:fld id="{F7D1B232-BEBD-4807-8236-DD46D1257F1C}" type="slidenum">
              <a:rPr lang="en-US" altLang="zh-TW"/>
              <a:pPr>
                <a:defRPr/>
              </a:pPr>
              <a:t>‹#›</a:t>
            </a:fld>
            <a:endParaRPr lang="en-US" altLang="zh-TW"/>
          </a:p>
        </p:txBody>
      </p:sp>
    </p:spTree>
    <p:extLst>
      <p:ext uri="{BB962C8B-B14F-4D97-AF65-F5344CB8AC3E}">
        <p14:creationId xmlns:p14="http://schemas.microsoft.com/office/powerpoint/2010/main" val="2623991258"/>
      </p:ext>
    </p:extLst>
  </p:cSld>
  <p:clrMapOvr>
    <a:masterClrMapping/>
  </p:clrMapOvr>
  <p:transition spd="slow">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13C87B89-E07A-4D92-8E0E-F602CB49F7CD}"/>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xmlns="" id="{4DB2F1E5-C4BA-43A7-8CB7-97F9B82B1B44}"/>
              </a:ext>
            </a:extLst>
          </p:cNvPr>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8">
            <a:extLst>
              <a:ext uri="{FF2B5EF4-FFF2-40B4-BE49-F238E27FC236}">
                <a16:creationId xmlns:a16="http://schemas.microsoft.com/office/drawing/2014/main" xmlns="" id="{96EB3AD2-B49F-44E4-AAE6-E69CCBFCC6F4}"/>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9">
            <a:extLst>
              <a:ext uri="{FF2B5EF4-FFF2-40B4-BE49-F238E27FC236}">
                <a16:creationId xmlns:a16="http://schemas.microsoft.com/office/drawing/2014/main" xmlns="" id="{EB307B7A-66BC-43EA-9426-933E966B9902}"/>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0">
            <a:extLst>
              <a:ext uri="{FF2B5EF4-FFF2-40B4-BE49-F238E27FC236}">
                <a16:creationId xmlns:a16="http://schemas.microsoft.com/office/drawing/2014/main" xmlns="" id="{225E9B3B-F78A-43ED-9B1B-18E9C12D88DC}"/>
              </a:ext>
            </a:extLst>
          </p:cNvPr>
          <p:cNvSpPr>
            <a:spLocks noGrp="1" noChangeArrowheads="1"/>
          </p:cNvSpPr>
          <p:nvPr>
            <p:ph type="sldNum" sz="quarter" idx="12"/>
          </p:nvPr>
        </p:nvSpPr>
        <p:spPr>
          <a:ln/>
        </p:spPr>
        <p:txBody>
          <a:bodyPr/>
          <a:lstStyle>
            <a:lvl1pPr>
              <a:defRPr/>
            </a:lvl1pPr>
          </a:lstStyle>
          <a:p>
            <a:pPr>
              <a:defRPr/>
            </a:pPr>
            <a:fld id="{8427A36D-72A9-4876-98F5-6C97971C0CEA}" type="slidenum">
              <a:rPr lang="en-US" altLang="zh-TW"/>
              <a:pPr>
                <a:defRPr/>
              </a:pPr>
              <a:t>‹#›</a:t>
            </a:fld>
            <a:endParaRPr lang="en-US" altLang="zh-TW"/>
          </a:p>
        </p:txBody>
      </p:sp>
    </p:spTree>
    <p:extLst>
      <p:ext uri="{BB962C8B-B14F-4D97-AF65-F5344CB8AC3E}">
        <p14:creationId xmlns:p14="http://schemas.microsoft.com/office/powerpoint/2010/main" val="1369539445"/>
      </p:ext>
    </p:extLst>
  </p:cSld>
  <p:clrMapOvr>
    <a:masterClrMapping/>
  </p:clrMapOvr>
  <p:transition spd="slow">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xmlns="" id="{D12FC21E-63AD-4A39-B33C-7FEEFCECAC27}"/>
              </a:ext>
            </a:extLst>
          </p:cNvPr>
          <p:cNvSpPr>
            <a:spLocks noGrp="1"/>
          </p:cNvSpPr>
          <p:nvPr>
            <p:ph type="title" orient="vert"/>
          </p:nvPr>
        </p:nvSpPr>
        <p:spPr>
          <a:xfrm>
            <a:off x="6856413" y="226219"/>
            <a:ext cx="1827212" cy="4230291"/>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xmlns="" id="{2F0959C4-1F38-420F-A2D3-3A1C884CC3AB}"/>
              </a:ext>
            </a:extLst>
          </p:cNvPr>
          <p:cNvSpPr>
            <a:spLocks noGrp="1"/>
          </p:cNvSpPr>
          <p:nvPr>
            <p:ph type="body" orient="vert" idx="1"/>
          </p:nvPr>
        </p:nvSpPr>
        <p:spPr>
          <a:xfrm>
            <a:off x="1370013" y="226219"/>
            <a:ext cx="5334000" cy="4230291"/>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8">
            <a:extLst>
              <a:ext uri="{FF2B5EF4-FFF2-40B4-BE49-F238E27FC236}">
                <a16:creationId xmlns:a16="http://schemas.microsoft.com/office/drawing/2014/main" xmlns="" id="{20403101-2D93-485D-B562-9AB9FC2905BE}"/>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9">
            <a:extLst>
              <a:ext uri="{FF2B5EF4-FFF2-40B4-BE49-F238E27FC236}">
                <a16:creationId xmlns:a16="http://schemas.microsoft.com/office/drawing/2014/main" xmlns="" id="{ADBB9A77-6D0D-4FB3-9100-68CA902A5E56}"/>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0">
            <a:extLst>
              <a:ext uri="{FF2B5EF4-FFF2-40B4-BE49-F238E27FC236}">
                <a16:creationId xmlns:a16="http://schemas.microsoft.com/office/drawing/2014/main" xmlns="" id="{8FCAA27D-74FC-461C-B8AE-5F1180D4BC5B}"/>
              </a:ext>
            </a:extLst>
          </p:cNvPr>
          <p:cNvSpPr>
            <a:spLocks noGrp="1" noChangeArrowheads="1"/>
          </p:cNvSpPr>
          <p:nvPr>
            <p:ph type="sldNum" sz="quarter" idx="12"/>
          </p:nvPr>
        </p:nvSpPr>
        <p:spPr>
          <a:ln/>
        </p:spPr>
        <p:txBody>
          <a:bodyPr/>
          <a:lstStyle>
            <a:lvl1pPr>
              <a:defRPr/>
            </a:lvl1pPr>
          </a:lstStyle>
          <a:p>
            <a:pPr>
              <a:defRPr/>
            </a:pPr>
            <a:fld id="{3B15BF44-A8D2-41FC-8219-655E12387E87}" type="slidenum">
              <a:rPr lang="en-US" altLang="zh-TW"/>
              <a:pPr>
                <a:defRPr/>
              </a:pPr>
              <a:t>‹#›</a:t>
            </a:fld>
            <a:endParaRPr lang="en-US" altLang="zh-TW"/>
          </a:p>
        </p:txBody>
      </p:sp>
    </p:spTree>
    <p:extLst>
      <p:ext uri="{BB962C8B-B14F-4D97-AF65-F5344CB8AC3E}">
        <p14:creationId xmlns:p14="http://schemas.microsoft.com/office/powerpoint/2010/main" val="2871405736"/>
      </p:ext>
    </p:extLst>
  </p:cSld>
  <p:clrMapOvr>
    <a:masterClrMapping/>
  </p:clrMapOvr>
  <p:transition spd="slow">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Line 2">
            <a:extLst>
              <a:ext uri="{FF2B5EF4-FFF2-40B4-BE49-F238E27FC236}">
                <a16:creationId xmlns:a16="http://schemas.microsoft.com/office/drawing/2014/main" xmlns="" id="{7DDD538C-5931-4178-8FED-7C58298DF2CA}"/>
              </a:ext>
            </a:extLst>
          </p:cNvPr>
          <p:cNvSpPr>
            <a:spLocks noChangeShapeType="1"/>
          </p:cNvSpPr>
          <p:nvPr/>
        </p:nvSpPr>
        <p:spPr bwMode="auto">
          <a:xfrm>
            <a:off x="7315200" y="800100"/>
            <a:ext cx="0" cy="33718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350"/>
          </a:p>
        </p:txBody>
      </p:sp>
      <p:grpSp>
        <p:nvGrpSpPr>
          <p:cNvPr id="5" name="Group 8">
            <a:extLst>
              <a:ext uri="{FF2B5EF4-FFF2-40B4-BE49-F238E27FC236}">
                <a16:creationId xmlns:a16="http://schemas.microsoft.com/office/drawing/2014/main" xmlns="" id="{D92C70AA-0782-435A-8A13-7F6F37E859FF}"/>
              </a:ext>
            </a:extLst>
          </p:cNvPr>
          <p:cNvGrpSpPr>
            <a:grpSpLocks/>
          </p:cNvGrpSpPr>
          <p:nvPr/>
        </p:nvGrpSpPr>
        <p:grpSpPr bwMode="auto">
          <a:xfrm>
            <a:off x="7493001" y="2244328"/>
            <a:ext cx="1338263" cy="1641872"/>
            <a:chOff x="4704" y="1885"/>
            <a:chExt cx="843" cy="1379"/>
          </a:xfrm>
        </p:grpSpPr>
        <p:sp>
          <p:nvSpPr>
            <p:cNvPr id="6" name="Oval 9">
              <a:extLst>
                <a:ext uri="{FF2B5EF4-FFF2-40B4-BE49-F238E27FC236}">
                  <a16:creationId xmlns:a16="http://schemas.microsoft.com/office/drawing/2014/main" xmlns="" id="{F63316E3-DDEF-429D-B055-434C1FCC3DCA}"/>
                </a:ext>
              </a:extLst>
            </p:cNvPr>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sz="1350"/>
            </a:p>
          </p:txBody>
        </p:sp>
        <p:sp>
          <p:nvSpPr>
            <p:cNvPr id="7" name="Oval 10">
              <a:extLst>
                <a:ext uri="{FF2B5EF4-FFF2-40B4-BE49-F238E27FC236}">
                  <a16:creationId xmlns:a16="http://schemas.microsoft.com/office/drawing/2014/main" xmlns="" id="{569768D2-5D6F-47C5-AA58-2699AB7866E8}"/>
                </a:ext>
              </a:extLst>
            </p:cNvPr>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sz="1350"/>
            </a:p>
          </p:txBody>
        </p:sp>
        <p:sp>
          <p:nvSpPr>
            <p:cNvPr id="8" name="Oval 11">
              <a:extLst>
                <a:ext uri="{FF2B5EF4-FFF2-40B4-BE49-F238E27FC236}">
                  <a16:creationId xmlns:a16="http://schemas.microsoft.com/office/drawing/2014/main" xmlns="" id="{EA585A40-5108-458C-8147-247326CD376D}"/>
                </a:ext>
              </a:extLst>
            </p:cNvPr>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sz="1350"/>
            </a:p>
          </p:txBody>
        </p:sp>
        <p:sp>
          <p:nvSpPr>
            <p:cNvPr id="9" name="Oval 12">
              <a:extLst>
                <a:ext uri="{FF2B5EF4-FFF2-40B4-BE49-F238E27FC236}">
                  <a16:creationId xmlns:a16="http://schemas.microsoft.com/office/drawing/2014/main" xmlns="" id="{899C0C74-7F32-4A7D-B675-63D2812F3E1D}"/>
                </a:ext>
              </a:extLst>
            </p:cNvPr>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sz="1350"/>
            </a:p>
          </p:txBody>
        </p:sp>
        <p:sp>
          <p:nvSpPr>
            <p:cNvPr id="10" name="Oval 13">
              <a:extLst>
                <a:ext uri="{FF2B5EF4-FFF2-40B4-BE49-F238E27FC236}">
                  <a16:creationId xmlns:a16="http://schemas.microsoft.com/office/drawing/2014/main" xmlns="" id="{7730A72A-6D0F-460F-BB8E-100369787CED}"/>
                </a:ext>
              </a:extLst>
            </p:cNvPr>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sz="1350"/>
            </a:p>
          </p:txBody>
        </p:sp>
        <p:sp>
          <p:nvSpPr>
            <p:cNvPr id="11" name="Oval 14">
              <a:extLst>
                <a:ext uri="{FF2B5EF4-FFF2-40B4-BE49-F238E27FC236}">
                  <a16:creationId xmlns:a16="http://schemas.microsoft.com/office/drawing/2014/main" xmlns="" id="{4341DDB8-AEF6-4CFE-91E4-FB8F1653BEAF}"/>
                </a:ext>
              </a:extLst>
            </p:cNvPr>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sz="1350"/>
            </a:p>
          </p:txBody>
        </p:sp>
        <p:sp>
          <p:nvSpPr>
            <p:cNvPr id="12" name="Oval 15">
              <a:extLst>
                <a:ext uri="{FF2B5EF4-FFF2-40B4-BE49-F238E27FC236}">
                  <a16:creationId xmlns:a16="http://schemas.microsoft.com/office/drawing/2014/main" xmlns="" id="{28966677-3FC9-4A91-9BB3-41ABE4B0DF37}"/>
                </a:ext>
              </a:extLst>
            </p:cNvPr>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sz="1350"/>
            </a:p>
          </p:txBody>
        </p:sp>
        <p:sp>
          <p:nvSpPr>
            <p:cNvPr id="13" name="Oval 16">
              <a:extLst>
                <a:ext uri="{FF2B5EF4-FFF2-40B4-BE49-F238E27FC236}">
                  <a16:creationId xmlns:a16="http://schemas.microsoft.com/office/drawing/2014/main" xmlns="" id="{C4D3C809-EAAE-49B0-937C-71CD14C03179}"/>
                </a:ext>
              </a:extLst>
            </p:cNvPr>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sz="1350"/>
            </a:p>
          </p:txBody>
        </p:sp>
        <p:sp>
          <p:nvSpPr>
            <p:cNvPr id="14" name="Oval 17">
              <a:extLst>
                <a:ext uri="{FF2B5EF4-FFF2-40B4-BE49-F238E27FC236}">
                  <a16:creationId xmlns:a16="http://schemas.microsoft.com/office/drawing/2014/main" xmlns="" id="{F9F85917-278D-4B2F-9C35-1F742B87DB71}"/>
                </a:ext>
              </a:extLst>
            </p:cNvPr>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sz="1350"/>
            </a:p>
          </p:txBody>
        </p:sp>
        <p:sp>
          <p:nvSpPr>
            <p:cNvPr id="15" name="Oval 18">
              <a:extLst>
                <a:ext uri="{FF2B5EF4-FFF2-40B4-BE49-F238E27FC236}">
                  <a16:creationId xmlns:a16="http://schemas.microsoft.com/office/drawing/2014/main" xmlns="" id="{641B1023-F9CC-4B28-B178-CBB400E1C94D}"/>
                </a:ext>
              </a:extLst>
            </p:cNvPr>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sz="1350"/>
            </a:p>
          </p:txBody>
        </p:sp>
        <p:sp>
          <p:nvSpPr>
            <p:cNvPr id="16" name="Oval 19">
              <a:extLst>
                <a:ext uri="{FF2B5EF4-FFF2-40B4-BE49-F238E27FC236}">
                  <a16:creationId xmlns:a16="http://schemas.microsoft.com/office/drawing/2014/main" xmlns="" id="{A1B3D7F6-4C64-426D-8A94-C23D570AFDA0}"/>
                </a:ext>
              </a:extLst>
            </p:cNvPr>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sz="1350"/>
            </a:p>
          </p:txBody>
        </p:sp>
        <p:sp>
          <p:nvSpPr>
            <p:cNvPr id="17" name="Oval 20">
              <a:extLst>
                <a:ext uri="{FF2B5EF4-FFF2-40B4-BE49-F238E27FC236}">
                  <a16:creationId xmlns:a16="http://schemas.microsoft.com/office/drawing/2014/main" xmlns="" id="{28D88B11-341D-45A5-BB2E-E604E5532988}"/>
                </a:ext>
              </a:extLst>
            </p:cNvPr>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sz="1350"/>
            </a:p>
          </p:txBody>
        </p:sp>
        <p:sp>
          <p:nvSpPr>
            <p:cNvPr id="18" name="Oval 21">
              <a:extLst>
                <a:ext uri="{FF2B5EF4-FFF2-40B4-BE49-F238E27FC236}">
                  <a16:creationId xmlns:a16="http://schemas.microsoft.com/office/drawing/2014/main" xmlns="" id="{654B7A86-8AEC-4256-9A2D-B7054A6CCC33}"/>
                </a:ext>
              </a:extLst>
            </p:cNvPr>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sz="1350"/>
            </a:p>
          </p:txBody>
        </p:sp>
        <p:sp>
          <p:nvSpPr>
            <p:cNvPr id="19" name="Oval 22">
              <a:extLst>
                <a:ext uri="{FF2B5EF4-FFF2-40B4-BE49-F238E27FC236}">
                  <a16:creationId xmlns:a16="http://schemas.microsoft.com/office/drawing/2014/main" xmlns="" id="{0D6C0AE4-A8C7-44EB-ACF0-C8FFCD024AEB}"/>
                </a:ext>
              </a:extLst>
            </p:cNvPr>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sz="1350"/>
            </a:p>
          </p:txBody>
        </p:sp>
        <p:sp>
          <p:nvSpPr>
            <p:cNvPr id="20" name="Oval 23">
              <a:extLst>
                <a:ext uri="{FF2B5EF4-FFF2-40B4-BE49-F238E27FC236}">
                  <a16:creationId xmlns:a16="http://schemas.microsoft.com/office/drawing/2014/main" xmlns="" id="{8A7A9A7F-AFFA-443B-9D0B-33A6E104EBB3}"/>
                </a:ext>
              </a:extLst>
            </p:cNvPr>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sz="1350"/>
            </a:p>
          </p:txBody>
        </p:sp>
        <p:sp>
          <p:nvSpPr>
            <p:cNvPr id="21" name="Oval 24">
              <a:extLst>
                <a:ext uri="{FF2B5EF4-FFF2-40B4-BE49-F238E27FC236}">
                  <a16:creationId xmlns:a16="http://schemas.microsoft.com/office/drawing/2014/main" xmlns="" id="{0D58880B-7D4F-46C6-BA45-746038FE83C0}"/>
                </a:ext>
              </a:extLst>
            </p:cNvPr>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sz="1350"/>
            </a:p>
          </p:txBody>
        </p:sp>
        <p:sp>
          <p:nvSpPr>
            <p:cNvPr id="22" name="Oval 25">
              <a:extLst>
                <a:ext uri="{FF2B5EF4-FFF2-40B4-BE49-F238E27FC236}">
                  <a16:creationId xmlns:a16="http://schemas.microsoft.com/office/drawing/2014/main" xmlns="" id="{9224DEBA-D4A8-43B6-9A50-8AF5D0CD3E9E}"/>
                </a:ext>
              </a:extLst>
            </p:cNvPr>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sz="1350"/>
            </a:p>
          </p:txBody>
        </p:sp>
        <p:sp>
          <p:nvSpPr>
            <p:cNvPr id="23" name="Oval 26">
              <a:extLst>
                <a:ext uri="{FF2B5EF4-FFF2-40B4-BE49-F238E27FC236}">
                  <a16:creationId xmlns:a16="http://schemas.microsoft.com/office/drawing/2014/main" xmlns="" id="{57700697-2D39-4D89-AF22-DEFA637FE730}"/>
                </a:ext>
              </a:extLst>
            </p:cNvPr>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sz="1350"/>
            </a:p>
          </p:txBody>
        </p:sp>
        <p:sp>
          <p:nvSpPr>
            <p:cNvPr id="24" name="Oval 27">
              <a:extLst>
                <a:ext uri="{FF2B5EF4-FFF2-40B4-BE49-F238E27FC236}">
                  <a16:creationId xmlns:a16="http://schemas.microsoft.com/office/drawing/2014/main" xmlns="" id="{47991C55-33D5-4381-BD20-20296E9B1B85}"/>
                </a:ext>
              </a:extLst>
            </p:cNvPr>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sz="1350"/>
            </a:p>
          </p:txBody>
        </p:sp>
        <p:sp>
          <p:nvSpPr>
            <p:cNvPr id="25" name="Oval 28">
              <a:extLst>
                <a:ext uri="{FF2B5EF4-FFF2-40B4-BE49-F238E27FC236}">
                  <a16:creationId xmlns:a16="http://schemas.microsoft.com/office/drawing/2014/main" xmlns="" id="{2DA47997-2BB7-46B1-9936-7ABEC88279E7}"/>
                </a:ext>
              </a:extLst>
            </p:cNvPr>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sz="1350"/>
            </a:p>
          </p:txBody>
        </p:sp>
        <p:sp>
          <p:nvSpPr>
            <p:cNvPr id="26" name="Oval 29">
              <a:extLst>
                <a:ext uri="{FF2B5EF4-FFF2-40B4-BE49-F238E27FC236}">
                  <a16:creationId xmlns:a16="http://schemas.microsoft.com/office/drawing/2014/main" xmlns="" id="{C6C2AF0D-790D-44B5-981C-4BFE1E25022A}"/>
                </a:ext>
              </a:extLst>
            </p:cNvPr>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sz="1350"/>
            </a:p>
          </p:txBody>
        </p:sp>
        <p:sp>
          <p:nvSpPr>
            <p:cNvPr id="27" name="Oval 30">
              <a:extLst>
                <a:ext uri="{FF2B5EF4-FFF2-40B4-BE49-F238E27FC236}">
                  <a16:creationId xmlns:a16="http://schemas.microsoft.com/office/drawing/2014/main" xmlns="" id="{7D723334-2559-452E-8E00-9F9CD07A911C}"/>
                </a:ext>
              </a:extLst>
            </p:cNvPr>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sz="1350"/>
            </a:p>
          </p:txBody>
        </p:sp>
        <p:sp>
          <p:nvSpPr>
            <p:cNvPr id="28" name="Oval 31">
              <a:extLst>
                <a:ext uri="{FF2B5EF4-FFF2-40B4-BE49-F238E27FC236}">
                  <a16:creationId xmlns:a16="http://schemas.microsoft.com/office/drawing/2014/main" xmlns="" id="{3EB1A9E4-0E22-438B-BAEC-FF71A98001CB}"/>
                </a:ext>
              </a:extLst>
            </p:cNvPr>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sz="1350"/>
            </a:p>
          </p:txBody>
        </p:sp>
        <p:sp>
          <p:nvSpPr>
            <p:cNvPr id="29" name="Oval 32">
              <a:extLst>
                <a:ext uri="{FF2B5EF4-FFF2-40B4-BE49-F238E27FC236}">
                  <a16:creationId xmlns:a16="http://schemas.microsoft.com/office/drawing/2014/main" xmlns="" id="{849169FC-8BCF-481E-A4F0-56B8E5A70CF4}"/>
                </a:ext>
              </a:extLst>
            </p:cNvPr>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sz="1350"/>
            </a:p>
          </p:txBody>
        </p:sp>
        <p:sp>
          <p:nvSpPr>
            <p:cNvPr id="30" name="Oval 33">
              <a:extLst>
                <a:ext uri="{FF2B5EF4-FFF2-40B4-BE49-F238E27FC236}">
                  <a16:creationId xmlns:a16="http://schemas.microsoft.com/office/drawing/2014/main" xmlns="" id="{311E886A-33C2-4BD3-B862-6806E70AF7AE}"/>
                </a:ext>
              </a:extLst>
            </p:cNvPr>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sz="1350"/>
            </a:p>
          </p:txBody>
        </p:sp>
        <p:sp>
          <p:nvSpPr>
            <p:cNvPr id="31" name="Oval 34">
              <a:extLst>
                <a:ext uri="{FF2B5EF4-FFF2-40B4-BE49-F238E27FC236}">
                  <a16:creationId xmlns:a16="http://schemas.microsoft.com/office/drawing/2014/main" xmlns="" id="{7564BA71-BF40-4785-874B-D547BBD922B8}"/>
                </a:ext>
              </a:extLst>
            </p:cNvPr>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sz="1350"/>
            </a:p>
          </p:txBody>
        </p:sp>
        <p:sp>
          <p:nvSpPr>
            <p:cNvPr id="32" name="Oval 35">
              <a:extLst>
                <a:ext uri="{FF2B5EF4-FFF2-40B4-BE49-F238E27FC236}">
                  <a16:creationId xmlns:a16="http://schemas.microsoft.com/office/drawing/2014/main" xmlns="" id="{DDA919D3-1EC6-4E1A-9A64-13A47F382DD5}"/>
                </a:ext>
              </a:extLst>
            </p:cNvPr>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sz="1350"/>
            </a:p>
          </p:txBody>
        </p:sp>
        <p:sp>
          <p:nvSpPr>
            <p:cNvPr id="33" name="Oval 36">
              <a:extLst>
                <a:ext uri="{FF2B5EF4-FFF2-40B4-BE49-F238E27FC236}">
                  <a16:creationId xmlns:a16="http://schemas.microsoft.com/office/drawing/2014/main" xmlns="" id="{C4D40AE4-62B5-4C9C-AE0D-27922182BE50}"/>
                </a:ext>
              </a:extLst>
            </p:cNvPr>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sz="1350"/>
            </a:p>
          </p:txBody>
        </p:sp>
        <p:sp>
          <p:nvSpPr>
            <p:cNvPr id="34" name="Oval 37">
              <a:extLst>
                <a:ext uri="{FF2B5EF4-FFF2-40B4-BE49-F238E27FC236}">
                  <a16:creationId xmlns:a16="http://schemas.microsoft.com/office/drawing/2014/main" xmlns="" id="{6B57F792-1EA0-48F9-B029-F803766B9F6F}"/>
                </a:ext>
              </a:extLst>
            </p:cNvPr>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sz="1350"/>
            </a:p>
          </p:txBody>
        </p:sp>
        <p:sp>
          <p:nvSpPr>
            <p:cNvPr id="35" name="Oval 38">
              <a:extLst>
                <a:ext uri="{FF2B5EF4-FFF2-40B4-BE49-F238E27FC236}">
                  <a16:creationId xmlns:a16="http://schemas.microsoft.com/office/drawing/2014/main" xmlns="" id="{5A7E8640-5809-4796-ACC5-62499ACE48E5}"/>
                </a:ext>
              </a:extLst>
            </p:cNvPr>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sz="1350"/>
            </a:p>
          </p:txBody>
        </p:sp>
        <p:sp>
          <p:nvSpPr>
            <p:cNvPr id="36" name="Oval 39">
              <a:extLst>
                <a:ext uri="{FF2B5EF4-FFF2-40B4-BE49-F238E27FC236}">
                  <a16:creationId xmlns:a16="http://schemas.microsoft.com/office/drawing/2014/main" xmlns="" id="{22DC6139-86B8-489D-8272-51ACAD076579}"/>
                </a:ext>
              </a:extLst>
            </p:cNvPr>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sz="1350"/>
            </a:p>
          </p:txBody>
        </p:sp>
      </p:grpSp>
      <p:sp>
        <p:nvSpPr>
          <p:cNvPr id="37" name="Line 40">
            <a:extLst>
              <a:ext uri="{FF2B5EF4-FFF2-40B4-BE49-F238E27FC236}">
                <a16:creationId xmlns:a16="http://schemas.microsoft.com/office/drawing/2014/main" xmlns="" id="{5F6FF64C-AEAE-42BF-A3A7-0C573C0AFE03}"/>
              </a:ext>
            </a:extLst>
          </p:cNvPr>
          <p:cNvSpPr>
            <a:spLocks noChangeShapeType="1"/>
          </p:cNvSpPr>
          <p:nvPr/>
        </p:nvSpPr>
        <p:spPr bwMode="auto">
          <a:xfrm>
            <a:off x="304800" y="211455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350"/>
          </a:p>
        </p:txBody>
      </p:sp>
      <p:sp>
        <p:nvSpPr>
          <p:cNvPr id="267267" name="Rectangle 3">
            <a:extLst>
              <a:ext uri="{FF2B5EF4-FFF2-40B4-BE49-F238E27FC236}">
                <a16:creationId xmlns:a16="http://schemas.microsoft.com/office/drawing/2014/main" xmlns="" id="{FF48B47E-938E-4053-9472-E30221A85B9A}"/>
              </a:ext>
            </a:extLst>
          </p:cNvPr>
          <p:cNvSpPr>
            <a:spLocks noGrp="1" noChangeArrowheads="1"/>
          </p:cNvSpPr>
          <p:nvPr>
            <p:ph type="ctrTitle"/>
          </p:nvPr>
        </p:nvSpPr>
        <p:spPr>
          <a:xfrm>
            <a:off x="315913" y="350044"/>
            <a:ext cx="6781800" cy="1600200"/>
          </a:xfrm>
        </p:spPr>
        <p:txBody>
          <a:bodyPr/>
          <a:lstStyle>
            <a:lvl1pPr algn="r">
              <a:defRPr sz="3600"/>
            </a:lvl1pPr>
          </a:lstStyle>
          <a:p>
            <a:pPr lvl="0"/>
            <a:r>
              <a:rPr lang="zh-TW" altLang="en-US" noProof="0"/>
              <a:t>按一下以編輯母片標題樣式</a:t>
            </a:r>
          </a:p>
        </p:txBody>
      </p:sp>
      <p:sp>
        <p:nvSpPr>
          <p:cNvPr id="267268" name="Rectangle 4">
            <a:extLst>
              <a:ext uri="{FF2B5EF4-FFF2-40B4-BE49-F238E27FC236}">
                <a16:creationId xmlns:a16="http://schemas.microsoft.com/office/drawing/2014/main" xmlns="" id="{1DF30A5F-9F19-4A7E-8A24-4E49F9140B26}"/>
              </a:ext>
            </a:extLst>
          </p:cNvPr>
          <p:cNvSpPr>
            <a:spLocks noGrp="1" noChangeArrowheads="1"/>
          </p:cNvSpPr>
          <p:nvPr>
            <p:ph type="subTitle" idx="1"/>
          </p:nvPr>
        </p:nvSpPr>
        <p:spPr>
          <a:xfrm>
            <a:off x="849313" y="2287191"/>
            <a:ext cx="6248400" cy="1771650"/>
          </a:xfrm>
        </p:spPr>
        <p:txBody>
          <a:bodyPr/>
          <a:lstStyle>
            <a:lvl1pPr marL="0" indent="0" algn="r">
              <a:buFont typeface="Wingdings" panose="05000000000000000000" pitchFamily="2" charset="2"/>
              <a:buNone/>
              <a:defRPr sz="2400"/>
            </a:lvl1pPr>
          </a:lstStyle>
          <a:p>
            <a:pPr lvl="0"/>
            <a:r>
              <a:rPr lang="zh-TW" altLang="en-US" noProof="0"/>
              <a:t>按一下以編輯母片副標題樣式</a:t>
            </a:r>
          </a:p>
        </p:txBody>
      </p:sp>
      <p:sp>
        <p:nvSpPr>
          <p:cNvPr id="38" name="Rectangle 5">
            <a:extLst>
              <a:ext uri="{FF2B5EF4-FFF2-40B4-BE49-F238E27FC236}">
                <a16:creationId xmlns:a16="http://schemas.microsoft.com/office/drawing/2014/main" xmlns="" id="{DAD48A8A-05D2-4A4E-BAFD-B3D98B2F1489}"/>
              </a:ext>
            </a:extLst>
          </p:cNvPr>
          <p:cNvSpPr>
            <a:spLocks noGrp="1" noChangeArrowheads="1"/>
          </p:cNvSpPr>
          <p:nvPr>
            <p:ph type="dt" sz="half" idx="10"/>
          </p:nvPr>
        </p:nvSpPr>
        <p:spPr/>
        <p:txBody>
          <a:bodyPr/>
          <a:lstStyle>
            <a:lvl1pPr>
              <a:defRPr/>
            </a:lvl1pPr>
          </a:lstStyle>
          <a:p>
            <a:pPr>
              <a:defRPr/>
            </a:pPr>
            <a:endParaRPr lang="en-US" altLang="zh-TW"/>
          </a:p>
        </p:txBody>
      </p:sp>
      <p:sp>
        <p:nvSpPr>
          <p:cNvPr id="39" name="Rectangle 6">
            <a:extLst>
              <a:ext uri="{FF2B5EF4-FFF2-40B4-BE49-F238E27FC236}">
                <a16:creationId xmlns:a16="http://schemas.microsoft.com/office/drawing/2014/main" xmlns="" id="{B3EB3CC6-074A-46EC-8942-65D142E6AF8F}"/>
              </a:ext>
            </a:extLst>
          </p:cNvPr>
          <p:cNvSpPr>
            <a:spLocks noGrp="1" noChangeArrowheads="1"/>
          </p:cNvSpPr>
          <p:nvPr>
            <p:ph type="ftr" sz="quarter" idx="11"/>
          </p:nvPr>
        </p:nvSpPr>
        <p:spPr/>
        <p:txBody>
          <a:bodyPr/>
          <a:lstStyle>
            <a:lvl1pPr>
              <a:defRPr/>
            </a:lvl1pPr>
          </a:lstStyle>
          <a:p>
            <a:pPr>
              <a:defRPr/>
            </a:pPr>
            <a:endParaRPr lang="en-US" altLang="zh-TW"/>
          </a:p>
        </p:txBody>
      </p:sp>
      <p:sp>
        <p:nvSpPr>
          <p:cNvPr id="40" name="Rectangle 7">
            <a:extLst>
              <a:ext uri="{FF2B5EF4-FFF2-40B4-BE49-F238E27FC236}">
                <a16:creationId xmlns:a16="http://schemas.microsoft.com/office/drawing/2014/main" xmlns="" id="{82107E12-CF98-41D1-8396-6E9D521E5746}"/>
              </a:ext>
            </a:extLst>
          </p:cNvPr>
          <p:cNvSpPr>
            <a:spLocks noGrp="1" noChangeArrowheads="1"/>
          </p:cNvSpPr>
          <p:nvPr>
            <p:ph type="sldNum" sz="quarter" idx="12"/>
          </p:nvPr>
        </p:nvSpPr>
        <p:spPr/>
        <p:txBody>
          <a:bodyPr/>
          <a:lstStyle>
            <a:lvl1pPr>
              <a:defRPr smtClean="0"/>
            </a:lvl1pPr>
          </a:lstStyle>
          <a:p>
            <a:pPr>
              <a:defRPr/>
            </a:pPr>
            <a:fld id="{F4361F99-E00F-4BFF-BB4A-DDA5FABFA199}" type="slidenum">
              <a:rPr lang="en-US" altLang="zh-TW"/>
              <a:pPr>
                <a:defRPr/>
              </a:pPr>
              <a:t>‹#›</a:t>
            </a:fld>
            <a:endParaRPr lang="en-US" altLang="zh-TW"/>
          </a:p>
        </p:txBody>
      </p:sp>
    </p:spTree>
    <p:extLst>
      <p:ext uri="{BB962C8B-B14F-4D97-AF65-F5344CB8AC3E}">
        <p14:creationId xmlns:p14="http://schemas.microsoft.com/office/powerpoint/2010/main" val="3428313016"/>
      </p:ext>
    </p:extLst>
  </p:cSld>
  <p:clrMapOvr>
    <a:masterClrMapping/>
  </p:clrMapOvr>
  <p:transition spd="slow">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207E5B31-48B0-4656-A5AB-E13CE72FFEC4}"/>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xmlns="" id="{993BF42A-0B90-4E3D-9637-C18E93251795}"/>
              </a:ext>
            </a:extLst>
          </p:cNvPr>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a:extLst>
              <a:ext uri="{FF2B5EF4-FFF2-40B4-BE49-F238E27FC236}">
                <a16:creationId xmlns:a16="http://schemas.microsoft.com/office/drawing/2014/main" xmlns="" id="{73C13CB5-CC7F-4783-9CD5-33B7F7D7371B}"/>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6">
            <a:extLst>
              <a:ext uri="{FF2B5EF4-FFF2-40B4-BE49-F238E27FC236}">
                <a16:creationId xmlns:a16="http://schemas.microsoft.com/office/drawing/2014/main" xmlns="" id="{81CD7A09-5978-4E9C-B713-01BFBCF2288E}"/>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a:extLst>
              <a:ext uri="{FF2B5EF4-FFF2-40B4-BE49-F238E27FC236}">
                <a16:creationId xmlns:a16="http://schemas.microsoft.com/office/drawing/2014/main" xmlns="" id="{3DB261AA-792C-4D74-9BE2-B2990D125E0C}"/>
              </a:ext>
            </a:extLst>
          </p:cNvPr>
          <p:cNvSpPr>
            <a:spLocks noGrp="1" noChangeArrowheads="1"/>
          </p:cNvSpPr>
          <p:nvPr>
            <p:ph type="sldNum" sz="quarter" idx="12"/>
          </p:nvPr>
        </p:nvSpPr>
        <p:spPr>
          <a:ln/>
        </p:spPr>
        <p:txBody>
          <a:bodyPr/>
          <a:lstStyle>
            <a:lvl1pPr>
              <a:defRPr/>
            </a:lvl1pPr>
          </a:lstStyle>
          <a:p>
            <a:pPr>
              <a:defRPr/>
            </a:pPr>
            <a:fld id="{149404F4-A27F-4CB1-8347-094A1DE28DAF}" type="slidenum">
              <a:rPr lang="en-US" altLang="zh-TW"/>
              <a:pPr>
                <a:defRPr/>
              </a:pPr>
              <a:t>‹#›</a:t>
            </a:fld>
            <a:endParaRPr lang="en-US" altLang="zh-TW"/>
          </a:p>
        </p:txBody>
      </p:sp>
    </p:spTree>
    <p:extLst>
      <p:ext uri="{BB962C8B-B14F-4D97-AF65-F5344CB8AC3E}">
        <p14:creationId xmlns:p14="http://schemas.microsoft.com/office/powerpoint/2010/main" val="753900534"/>
      </p:ext>
    </p:extLst>
  </p:cSld>
  <p:clrMapOvr>
    <a:masterClrMapping/>
  </p:clrMapOvr>
  <p:transition spd="slow">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D3F74257-9286-4F97-A5B1-8D63A53737A2}"/>
              </a:ext>
            </a:extLst>
          </p:cNvPr>
          <p:cNvSpPr>
            <a:spLocks noGrp="1"/>
          </p:cNvSpPr>
          <p:nvPr>
            <p:ph type="title"/>
          </p:nvPr>
        </p:nvSpPr>
        <p:spPr>
          <a:xfrm>
            <a:off x="623888" y="1282304"/>
            <a:ext cx="7886700" cy="2139553"/>
          </a:xfrm>
        </p:spPr>
        <p:txBody>
          <a:bodyPr/>
          <a:lstStyle>
            <a:lvl1pPr>
              <a:defRPr sz="45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xmlns="" id="{84A081D7-FE55-4DBB-BC89-0A2ADFAED488}"/>
              </a:ext>
            </a:extLst>
          </p:cNvPr>
          <p:cNvSpPr>
            <a:spLocks noGrp="1"/>
          </p:cNvSpPr>
          <p:nvPr>
            <p:ph type="body" idx="1"/>
          </p:nvPr>
        </p:nvSpPr>
        <p:spPr>
          <a:xfrm>
            <a:off x="623888" y="3442098"/>
            <a:ext cx="7886700" cy="1125140"/>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zh-TW" altLang="en-US"/>
              <a:t>編輯母片文字樣式</a:t>
            </a:r>
          </a:p>
        </p:txBody>
      </p:sp>
      <p:sp>
        <p:nvSpPr>
          <p:cNvPr id="4" name="Rectangle 5">
            <a:extLst>
              <a:ext uri="{FF2B5EF4-FFF2-40B4-BE49-F238E27FC236}">
                <a16:creationId xmlns:a16="http://schemas.microsoft.com/office/drawing/2014/main" xmlns="" id="{606B0821-BB42-4E36-963C-963F8D2C8332}"/>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6">
            <a:extLst>
              <a:ext uri="{FF2B5EF4-FFF2-40B4-BE49-F238E27FC236}">
                <a16:creationId xmlns:a16="http://schemas.microsoft.com/office/drawing/2014/main" xmlns="" id="{4620C61B-FE1C-4D47-9816-B51877E7B226}"/>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a:extLst>
              <a:ext uri="{FF2B5EF4-FFF2-40B4-BE49-F238E27FC236}">
                <a16:creationId xmlns:a16="http://schemas.microsoft.com/office/drawing/2014/main" xmlns="" id="{2B534E44-AB3E-4FB8-9A7B-D930DD9959CC}"/>
              </a:ext>
            </a:extLst>
          </p:cNvPr>
          <p:cNvSpPr>
            <a:spLocks noGrp="1" noChangeArrowheads="1"/>
          </p:cNvSpPr>
          <p:nvPr>
            <p:ph type="sldNum" sz="quarter" idx="12"/>
          </p:nvPr>
        </p:nvSpPr>
        <p:spPr>
          <a:ln/>
        </p:spPr>
        <p:txBody>
          <a:bodyPr/>
          <a:lstStyle>
            <a:lvl1pPr>
              <a:defRPr/>
            </a:lvl1pPr>
          </a:lstStyle>
          <a:p>
            <a:pPr>
              <a:defRPr/>
            </a:pPr>
            <a:fld id="{1F8C275F-49BF-45EB-ACE2-38F3C972DD35}" type="slidenum">
              <a:rPr lang="en-US" altLang="zh-TW"/>
              <a:pPr>
                <a:defRPr/>
              </a:pPr>
              <a:t>‹#›</a:t>
            </a:fld>
            <a:endParaRPr lang="en-US" altLang="zh-TW"/>
          </a:p>
        </p:txBody>
      </p:sp>
    </p:spTree>
    <p:extLst>
      <p:ext uri="{BB962C8B-B14F-4D97-AF65-F5344CB8AC3E}">
        <p14:creationId xmlns:p14="http://schemas.microsoft.com/office/powerpoint/2010/main" val="619975746"/>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7F6CE3B-212A-4372-BAC1-7AF5D7F614C6}" type="datetimeFigureOut">
              <a:rPr lang="zh-CN" altLang="en-US" smtClean="0"/>
              <a:t>2020/9/18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CF90C4E-4CAE-4055-8F96-0549DE76A4F0}" type="slidenum">
              <a:rPr lang="zh-CN" altLang="en-US" smtClean="0"/>
              <a:t>‹#›</a:t>
            </a:fld>
            <a:endParaRPr lang="zh-CN" altLang="en-US"/>
          </a:p>
        </p:txBody>
      </p:sp>
    </p:spTree>
    <p:extLst>
      <p:ext uri="{BB962C8B-B14F-4D97-AF65-F5344CB8AC3E}">
        <p14:creationId xmlns:p14="http://schemas.microsoft.com/office/powerpoint/2010/main" val="20245466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ED4FED82-9EC6-46B8-B09B-A041EE1F2ABE}"/>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xmlns="" id="{CDA2CD0D-E8F2-496E-8EE4-1DA3709A2673}"/>
              </a:ext>
            </a:extLst>
          </p:cNvPr>
          <p:cNvSpPr>
            <a:spLocks noGrp="1"/>
          </p:cNvSpPr>
          <p:nvPr>
            <p:ph sz="half" idx="1"/>
          </p:nvPr>
        </p:nvSpPr>
        <p:spPr>
          <a:xfrm>
            <a:off x="457200" y="1289447"/>
            <a:ext cx="4038600" cy="330874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xmlns="" id="{13B24865-CAFF-4D28-8F4C-4DDD041BCCED}"/>
              </a:ext>
            </a:extLst>
          </p:cNvPr>
          <p:cNvSpPr>
            <a:spLocks noGrp="1"/>
          </p:cNvSpPr>
          <p:nvPr>
            <p:ph sz="half" idx="2"/>
          </p:nvPr>
        </p:nvSpPr>
        <p:spPr>
          <a:xfrm>
            <a:off x="4648200" y="1289447"/>
            <a:ext cx="4038600" cy="330874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5">
            <a:extLst>
              <a:ext uri="{FF2B5EF4-FFF2-40B4-BE49-F238E27FC236}">
                <a16:creationId xmlns:a16="http://schemas.microsoft.com/office/drawing/2014/main" xmlns="" id="{4D1ADDFC-1719-429D-8E9D-862604AEFED0}"/>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xmlns="" id="{6030C361-B4BA-427D-9F45-6D15965A5508}"/>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7">
            <a:extLst>
              <a:ext uri="{FF2B5EF4-FFF2-40B4-BE49-F238E27FC236}">
                <a16:creationId xmlns:a16="http://schemas.microsoft.com/office/drawing/2014/main" xmlns="" id="{64D59BA1-BDE2-4F46-9D5C-E22ACB71697C}"/>
              </a:ext>
            </a:extLst>
          </p:cNvPr>
          <p:cNvSpPr>
            <a:spLocks noGrp="1" noChangeArrowheads="1"/>
          </p:cNvSpPr>
          <p:nvPr>
            <p:ph type="sldNum" sz="quarter" idx="12"/>
          </p:nvPr>
        </p:nvSpPr>
        <p:spPr>
          <a:ln/>
        </p:spPr>
        <p:txBody>
          <a:bodyPr/>
          <a:lstStyle>
            <a:lvl1pPr>
              <a:defRPr/>
            </a:lvl1pPr>
          </a:lstStyle>
          <a:p>
            <a:pPr>
              <a:defRPr/>
            </a:pPr>
            <a:fld id="{43818A86-A493-45CE-8DA9-B12FD22C429E}" type="slidenum">
              <a:rPr lang="en-US" altLang="zh-TW"/>
              <a:pPr>
                <a:defRPr/>
              </a:pPr>
              <a:t>‹#›</a:t>
            </a:fld>
            <a:endParaRPr lang="en-US" altLang="zh-TW"/>
          </a:p>
        </p:txBody>
      </p:sp>
    </p:spTree>
    <p:extLst>
      <p:ext uri="{BB962C8B-B14F-4D97-AF65-F5344CB8AC3E}">
        <p14:creationId xmlns:p14="http://schemas.microsoft.com/office/powerpoint/2010/main" val="2117011257"/>
      </p:ext>
    </p:extLst>
  </p:cSld>
  <p:clrMapOvr>
    <a:masterClrMapping/>
  </p:clrMapOvr>
  <p:transition spd="slow">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1928DF54-B765-4433-A950-E7DE0F2BD207}"/>
              </a:ext>
            </a:extLst>
          </p:cNvPr>
          <p:cNvSpPr>
            <a:spLocks noGrp="1"/>
          </p:cNvSpPr>
          <p:nvPr>
            <p:ph type="title"/>
          </p:nvPr>
        </p:nvSpPr>
        <p:spPr>
          <a:xfrm>
            <a:off x="630238" y="273844"/>
            <a:ext cx="7886700" cy="994172"/>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xmlns="" id="{9636EE68-3D72-4511-86C7-F2DEA44830AD}"/>
              </a:ext>
            </a:extLst>
          </p:cNvPr>
          <p:cNvSpPr>
            <a:spLocks noGrp="1"/>
          </p:cNvSpPr>
          <p:nvPr>
            <p:ph type="body" idx="1"/>
          </p:nvPr>
        </p:nvSpPr>
        <p:spPr>
          <a:xfrm>
            <a:off x="630239" y="1260872"/>
            <a:ext cx="3868737"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編輯母片文字樣式</a:t>
            </a:r>
          </a:p>
        </p:txBody>
      </p:sp>
      <p:sp>
        <p:nvSpPr>
          <p:cNvPr id="4" name="內容版面配置區 3">
            <a:extLst>
              <a:ext uri="{FF2B5EF4-FFF2-40B4-BE49-F238E27FC236}">
                <a16:creationId xmlns:a16="http://schemas.microsoft.com/office/drawing/2014/main" xmlns="" id="{BB46CB15-A343-43E5-9CD4-6844D3722829}"/>
              </a:ext>
            </a:extLst>
          </p:cNvPr>
          <p:cNvSpPr>
            <a:spLocks noGrp="1"/>
          </p:cNvSpPr>
          <p:nvPr>
            <p:ph sz="half" idx="2"/>
          </p:nvPr>
        </p:nvSpPr>
        <p:spPr>
          <a:xfrm>
            <a:off x="630239" y="1878806"/>
            <a:ext cx="3868737" cy="2763441"/>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xmlns="" id="{85AF9AFE-05F4-48CD-B5D9-433BC8237EE3}"/>
              </a:ext>
            </a:extLst>
          </p:cNvPr>
          <p:cNvSpPr>
            <a:spLocks noGrp="1"/>
          </p:cNvSpPr>
          <p:nvPr>
            <p:ph type="body" sz="quarter" idx="3"/>
          </p:nvPr>
        </p:nvSpPr>
        <p:spPr>
          <a:xfrm>
            <a:off x="4629150" y="1260872"/>
            <a:ext cx="388778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編輯母片文字樣式</a:t>
            </a:r>
          </a:p>
        </p:txBody>
      </p:sp>
      <p:sp>
        <p:nvSpPr>
          <p:cNvPr id="6" name="內容版面配置區 5">
            <a:extLst>
              <a:ext uri="{FF2B5EF4-FFF2-40B4-BE49-F238E27FC236}">
                <a16:creationId xmlns:a16="http://schemas.microsoft.com/office/drawing/2014/main" xmlns="" id="{DA4AF79A-7073-4BFF-9FAA-91E22F624F49}"/>
              </a:ext>
            </a:extLst>
          </p:cNvPr>
          <p:cNvSpPr>
            <a:spLocks noGrp="1"/>
          </p:cNvSpPr>
          <p:nvPr>
            <p:ph sz="quarter" idx="4"/>
          </p:nvPr>
        </p:nvSpPr>
        <p:spPr>
          <a:xfrm>
            <a:off x="4629150" y="1878806"/>
            <a:ext cx="3887788" cy="2763441"/>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5">
            <a:extLst>
              <a:ext uri="{FF2B5EF4-FFF2-40B4-BE49-F238E27FC236}">
                <a16:creationId xmlns:a16="http://schemas.microsoft.com/office/drawing/2014/main" xmlns="" id="{54E1D3D9-0E4A-4F80-BB55-30866F3D475A}"/>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6">
            <a:extLst>
              <a:ext uri="{FF2B5EF4-FFF2-40B4-BE49-F238E27FC236}">
                <a16:creationId xmlns:a16="http://schemas.microsoft.com/office/drawing/2014/main" xmlns="" id="{A0B4B88D-4B08-418D-9388-CF2FC5A4B24F}"/>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7">
            <a:extLst>
              <a:ext uri="{FF2B5EF4-FFF2-40B4-BE49-F238E27FC236}">
                <a16:creationId xmlns:a16="http://schemas.microsoft.com/office/drawing/2014/main" xmlns="" id="{6D181EF3-1242-41D7-A816-5032AF89D5E0}"/>
              </a:ext>
            </a:extLst>
          </p:cNvPr>
          <p:cNvSpPr>
            <a:spLocks noGrp="1" noChangeArrowheads="1"/>
          </p:cNvSpPr>
          <p:nvPr>
            <p:ph type="sldNum" sz="quarter" idx="12"/>
          </p:nvPr>
        </p:nvSpPr>
        <p:spPr>
          <a:ln/>
        </p:spPr>
        <p:txBody>
          <a:bodyPr/>
          <a:lstStyle>
            <a:lvl1pPr>
              <a:defRPr/>
            </a:lvl1pPr>
          </a:lstStyle>
          <a:p>
            <a:pPr>
              <a:defRPr/>
            </a:pPr>
            <a:fld id="{BECFB741-7306-421F-9D15-6A29BB8195D1}" type="slidenum">
              <a:rPr lang="en-US" altLang="zh-TW"/>
              <a:pPr>
                <a:defRPr/>
              </a:pPr>
              <a:t>‹#›</a:t>
            </a:fld>
            <a:endParaRPr lang="en-US" altLang="zh-TW"/>
          </a:p>
        </p:txBody>
      </p:sp>
    </p:spTree>
    <p:extLst>
      <p:ext uri="{BB962C8B-B14F-4D97-AF65-F5344CB8AC3E}">
        <p14:creationId xmlns:p14="http://schemas.microsoft.com/office/powerpoint/2010/main" val="4060910810"/>
      </p:ext>
    </p:extLst>
  </p:cSld>
  <p:clrMapOvr>
    <a:masterClrMapping/>
  </p:clrMapOvr>
  <p:transition spd="slow">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0A4A970D-8711-4ED0-9A2E-494700D96A11}"/>
              </a:ext>
            </a:extLst>
          </p:cNvPr>
          <p:cNvSpPr>
            <a:spLocks noGrp="1"/>
          </p:cNvSpPr>
          <p:nvPr>
            <p:ph type="title"/>
          </p:nvPr>
        </p:nvSpPr>
        <p:spPr/>
        <p:txBody>
          <a:bodyPr/>
          <a:lstStyle/>
          <a:p>
            <a:r>
              <a:rPr lang="zh-TW" altLang="en-US"/>
              <a:t>按一下以編輯母片標題樣式</a:t>
            </a:r>
          </a:p>
        </p:txBody>
      </p:sp>
      <p:sp>
        <p:nvSpPr>
          <p:cNvPr id="3" name="Rectangle 5">
            <a:extLst>
              <a:ext uri="{FF2B5EF4-FFF2-40B4-BE49-F238E27FC236}">
                <a16:creationId xmlns:a16="http://schemas.microsoft.com/office/drawing/2014/main" xmlns="" id="{90768B50-5DB0-4FA4-857F-9D3194C2A544}"/>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6">
            <a:extLst>
              <a:ext uri="{FF2B5EF4-FFF2-40B4-BE49-F238E27FC236}">
                <a16:creationId xmlns:a16="http://schemas.microsoft.com/office/drawing/2014/main" xmlns="" id="{20BF4219-57A0-412E-9FAA-913E105B3113}"/>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7">
            <a:extLst>
              <a:ext uri="{FF2B5EF4-FFF2-40B4-BE49-F238E27FC236}">
                <a16:creationId xmlns:a16="http://schemas.microsoft.com/office/drawing/2014/main" xmlns="" id="{CE1D0B8D-5E53-4386-ABF4-9E5547926C86}"/>
              </a:ext>
            </a:extLst>
          </p:cNvPr>
          <p:cNvSpPr>
            <a:spLocks noGrp="1" noChangeArrowheads="1"/>
          </p:cNvSpPr>
          <p:nvPr>
            <p:ph type="sldNum" sz="quarter" idx="12"/>
          </p:nvPr>
        </p:nvSpPr>
        <p:spPr>
          <a:ln/>
        </p:spPr>
        <p:txBody>
          <a:bodyPr/>
          <a:lstStyle>
            <a:lvl1pPr>
              <a:defRPr/>
            </a:lvl1pPr>
          </a:lstStyle>
          <a:p>
            <a:pPr>
              <a:defRPr/>
            </a:pPr>
            <a:fld id="{3848C49E-E9E3-4428-AB44-287ED62869E4}" type="slidenum">
              <a:rPr lang="en-US" altLang="zh-TW"/>
              <a:pPr>
                <a:defRPr/>
              </a:pPr>
              <a:t>‹#›</a:t>
            </a:fld>
            <a:endParaRPr lang="en-US" altLang="zh-TW"/>
          </a:p>
        </p:txBody>
      </p:sp>
    </p:spTree>
    <p:extLst>
      <p:ext uri="{BB962C8B-B14F-4D97-AF65-F5344CB8AC3E}">
        <p14:creationId xmlns:p14="http://schemas.microsoft.com/office/powerpoint/2010/main" val="2807576593"/>
      </p:ext>
    </p:extLst>
  </p:cSld>
  <p:clrMapOvr>
    <a:masterClrMapping/>
  </p:clrMapOvr>
  <p:transition spd="slow">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xmlns="" id="{BD86C468-C097-49BA-8D0A-514D9B6C4373}"/>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6">
            <a:extLst>
              <a:ext uri="{FF2B5EF4-FFF2-40B4-BE49-F238E27FC236}">
                <a16:creationId xmlns:a16="http://schemas.microsoft.com/office/drawing/2014/main" xmlns="" id="{6C96073C-1E2A-4D02-A027-7926AE9670FC}"/>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7">
            <a:extLst>
              <a:ext uri="{FF2B5EF4-FFF2-40B4-BE49-F238E27FC236}">
                <a16:creationId xmlns:a16="http://schemas.microsoft.com/office/drawing/2014/main" xmlns="" id="{D397E999-5760-4FA9-920D-4975E64F3FAB}"/>
              </a:ext>
            </a:extLst>
          </p:cNvPr>
          <p:cNvSpPr>
            <a:spLocks noGrp="1" noChangeArrowheads="1"/>
          </p:cNvSpPr>
          <p:nvPr>
            <p:ph type="sldNum" sz="quarter" idx="12"/>
          </p:nvPr>
        </p:nvSpPr>
        <p:spPr>
          <a:ln/>
        </p:spPr>
        <p:txBody>
          <a:bodyPr/>
          <a:lstStyle>
            <a:lvl1pPr>
              <a:defRPr/>
            </a:lvl1pPr>
          </a:lstStyle>
          <a:p>
            <a:pPr>
              <a:defRPr/>
            </a:pPr>
            <a:fld id="{EED13A70-0F68-4DED-B529-7F1175728E0A}" type="slidenum">
              <a:rPr lang="en-US" altLang="zh-TW"/>
              <a:pPr>
                <a:defRPr/>
              </a:pPr>
              <a:t>‹#›</a:t>
            </a:fld>
            <a:endParaRPr lang="en-US" altLang="zh-TW"/>
          </a:p>
        </p:txBody>
      </p:sp>
    </p:spTree>
    <p:extLst>
      <p:ext uri="{BB962C8B-B14F-4D97-AF65-F5344CB8AC3E}">
        <p14:creationId xmlns:p14="http://schemas.microsoft.com/office/powerpoint/2010/main" val="46694605"/>
      </p:ext>
    </p:extLst>
  </p:cSld>
  <p:clrMapOvr>
    <a:masterClrMapping/>
  </p:clrMapOvr>
  <p:transition spd="slow">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0D2E7C0-EB2B-44AA-A8F1-4ED4C4EF42C0}"/>
              </a:ext>
            </a:extLst>
          </p:cNvPr>
          <p:cNvSpPr>
            <a:spLocks noGrp="1"/>
          </p:cNvSpPr>
          <p:nvPr>
            <p:ph type="title"/>
          </p:nvPr>
        </p:nvSpPr>
        <p:spPr>
          <a:xfrm>
            <a:off x="630239" y="342900"/>
            <a:ext cx="2949575" cy="1200150"/>
          </a:xfrm>
        </p:spPr>
        <p:txBody>
          <a:bodyPr/>
          <a:lstStyle>
            <a:lvl1pPr>
              <a:defRPr sz="24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xmlns="" id="{E3145C50-97F9-4C8A-9397-C1B843C06545}"/>
              </a:ext>
            </a:extLst>
          </p:cNvPr>
          <p:cNvSpPr>
            <a:spLocks noGrp="1"/>
          </p:cNvSpPr>
          <p:nvPr>
            <p:ph idx="1"/>
          </p:nvPr>
        </p:nvSpPr>
        <p:spPr>
          <a:xfrm>
            <a:off x="3887788"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xmlns="" id="{391A9AFE-107B-43DD-A028-E01720348C79}"/>
              </a:ext>
            </a:extLst>
          </p:cNvPr>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編輯母片文字樣式</a:t>
            </a:r>
          </a:p>
        </p:txBody>
      </p:sp>
      <p:sp>
        <p:nvSpPr>
          <p:cNvPr id="5" name="Rectangle 5">
            <a:extLst>
              <a:ext uri="{FF2B5EF4-FFF2-40B4-BE49-F238E27FC236}">
                <a16:creationId xmlns:a16="http://schemas.microsoft.com/office/drawing/2014/main" xmlns="" id="{1C95B6AA-5609-4633-9EEE-3ACBF16D94B4}"/>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xmlns="" id="{E687FA04-2750-4B11-BB6B-A460F0C8F462}"/>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7">
            <a:extLst>
              <a:ext uri="{FF2B5EF4-FFF2-40B4-BE49-F238E27FC236}">
                <a16:creationId xmlns:a16="http://schemas.microsoft.com/office/drawing/2014/main" xmlns="" id="{92E5FA1B-B5E8-4D31-BA1A-638B11EE0E99}"/>
              </a:ext>
            </a:extLst>
          </p:cNvPr>
          <p:cNvSpPr>
            <a:spLocks noGrp="1" noChangeArrowheads="1"/>
          </p:cNvSpPr>
          <p:nvPr>
            <p:ph type="sldNum" sz="quarter" idx="12"/>
          </p:nvPr>
        </p:nvSpPr>
        <p:spPr>
          <a:ln/>
        </p:spPr>
        <p:txBody>
          <a:bodyPr/>
          <a:lstStyle>
            <a:lvl1pPr>
              <a:defRPr/>
            </a:lvl1pPr>
          </a:lstStyle>
          <a:p>
            <a:pPr>
              <a:defRPr/>
            </a:pPr>
            <a:fld id="{29C32AA1-63BD-451A-B13D-7BC349179F49}" type="slidenum">
              <a:rPr lang="en-US" altLang="zh-TW"/>
              <a:pPr>
                <a:defRPr/>
              </a:pPr>
              <a:t>‹#›</a:t>
            </a:fld>
            <a:endParaRPr lang="en-US" altLang="zh-TW"/>
          </a:p>
        </p:txBody>
      </p:sp>
    </p:spTree>
    <p:extLst>
      <p:ext uri="{BB962C8B-B14F-4D97-AF65-F5344CB8AC3E}">
        <p14:creationId xmlns:p14="http://schemas.microsoft.com/office/powerpoint/2010/main" val="1949423897"/>
      </p:ext>
    </p:extLst>
  </p:cSld>
  <p:clrMapOvr>
    <a:masterClrMapping/>
  </p:clrMapOvr>
  <p:transition spd="slow">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E9161D5C-D6EB-47D4-BC32-A9985E77C709}"/>
              </a:ext>
            </a:extLst>
          </p:cNvPr>
          <p:cNvSpPr>
            <a:spLocks noGrp="1"/>
          </p:cNvSpPr>
          <p:nvPr>
            <p:ph type="title"/>
          </p:nvPr>
        </p:nvSpPr>
        <p:spPr>
          <a:xfrm>
            <a:off x="630239" y="342900"/>
            <a:ext cx="2949575" cy="1200150"/>
          </a:xfrm>
        </p:spPr>
        <p:txBody>
          <a:bodyPr/>
          <a:lstStyle>
            <a:lvl1pPr>
              <a:defRPr sz="24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xmlns="" id="{B3A698C8-6B61-4C66-AAA7-8583CC337AF4}"/>
              </a:ext>
            </a:extLst>
          </p:cNvPr>
          <p:cNvSpPr>
            <a:spLocks noGrp="1"/>
          </p:cNvSpPr>
          <p:nvPr>
            <p:ph type="pic" idx="1"/>
          </p:nvPr>
        </p:nvSpPr>
        <p:spPr>
          <a:xfrm>
            <a:off x="3887788"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TW" altLang="en-US" noProof="0"/>
          </a:p>
        </p:txBody>
      </p:sp>
      <p:sp>
        <p:nvSpPr>
          <p:cNvPr id="4" name="文字版面配置區 3">
            <a:extLst>
              <a:ext uri="{FF2B5EF4-FFF2-40B4-BE49-F238E27FC236}">
                <a16:creationId xmlns:a16="http://schemas.microsoft.com/office/drawing/2014/main" xmlns="" id="{45DD6269-7A75-4567-AB0A-FC1F0220613E}"/>
              </a:ext>
            </a:extLst>
          </p:cNvPr>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編輯母片文字樣式</a:t>
            </a:r>
          </a:p>
        </p:txBody>
      </p:sp>
      <p:sp>
        <p:nvSpPr>
          <p:cNvPr id="5" name="Rectangle 5">
            <a:extLst>
              <a:ext uri="{FF2B5EF4-FFF2-40B4-BE49-F238E27FC236}">
                <a16:creationId xmlns:a16="http://schemas.microsoft.com/office/drawing/2014/main" xmlns="" id="{D52F8970-A4DE-4E6F-93E8-9BCD0ED80885}"/>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xmlns="" id="{F0FC2CCF-C664-423C-B2A4-64524C49834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7">
            <a:extLst>
              <a:ext uri="{FF2B5EF4-FFF2-40B4-BE49-F238E27FC236}">
                <a16:creationId xmlns:a16="http://schemas.microsoft.com/office/drawing/2014/main" xmlns="" id="{47F6131F-99C6-4555-A715-5F8E0A9E167D}"/>
              </a:ext>
            </a:extLst>
          </p:cNvPr>
          <p:cNvSpPr>
            <a:spLocks noGrp="1" noChangeArrowheads="1"/>
          </p:cNvSpPr>
          <p:nvPr>
            <p:ph type="sldNum" sz="quarter" idx="12"/>
          </p:nvPr>
        </p:nvSpPr>
        <p:spPr>
          <a:ln/>
        </p:spPr>
        <p:txBody>
          <a:bodyPr/>
          <a:lstStyle>
            <a:lvl1pPr>
              <a:defRPr/>
            </a:lvl1pPr>
          </a:lstStyle>
          <a:p>
            <a:pPr>
              <a:defRPr/>
            </a:pPr>
            <a:fld id="{E2F7CE1C-FA73-4847-993E-1F1AF5D03F95}" type="slidenum">
              <a:rPr lang="en-US" altLang="zh-TW"/>
              <a:pPr>
                <a:defRPr/>
              </a:pPr>
              <a:t>‹#›</a:t>
            </a:fld>
            <a:endParaRPr lang="en-US" altLang="zh-TW"/>
          </a:p>
        </p:txBody>
      </p:sp>
    </p:spTree>
    <p:extLst>
      <p:ext uri="{BB962C8B-B14F-4D97-AF65-F5344CB8AC3E}">
        <p14:creationId xmlns:p14="http://schemas.microsoft.com/office/powerpoint/2010/main" val="3737378633"/>
      </p:ext>
    </p:extLst>
  </p:cSld>
  <p:clrMapOvr>
    <a:masterClrMapping/>
  </p:clrMapOvr>
  <p:transition spd="slow">
    <p:randomBar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CF2F990C-22C2-4BB4-98E7-6BD75368C383}"/>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xmlns="" id="{3CDD5800-37E0-44A7-931B-67BED552F6B5}"/>
              </a:ext>
            </a:extLst>
          </p:cNvPr>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a:extLst>
              <a:ext uri="{FF2B5EF4-FFF2-40B4-BE49-F238E27FC236}">
                <a16:creationId xmlns:a16="http://schemas.microsoft.com/office/drawing/2014/main" xmlns="" id="{37ABAA47-97FC-477E-9F68-1B8A85896407}"/>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6">
            <a:extLst>
              <a:ext uri="{FF2B5EF4-FFF2-40B4-BE49-F238E27FC236}">
                <a16:creationId xmlns:a16="http://schemas.microsoft.com/office/drawing/2014/main" xmlns="" id="{CEED0CA9-746F-4118-A552-E12AA702A6FC}"/>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a:extLst>
              <a:ext uri="{FF2B5EF4-FFF2-40B4-BE49-F238E27FC236}">
                <a16:creationId xmlns:a16="http://schemas.microsoft.com/office/drawing/2014/main" xmlns="" id="{F82ACB83-E03B-4D8C-879D-EA75D8792906}"/>
              </a:ext>
            </a:extLst>
          </p:cNvPr>
          <p:cNvSpPr>
            <a:spLocks noGrp="1" noChangeArrowheads="1"/>
          </p:cNvSpPr>
          <p:nvPr>
            <p:ph type="sldNum" sz="quarter" idx="12"/>
          </p:nvPr>
        </p:nvSpPr>
        <p:spPr>
          <a:ln/>
        </p:spPr>
        <p:txBody>
          <a:bodyPr/>
          <a:lstStyle>
            <a:lvl1pPr>
              <a:defRPr/>
            </a:lvl1pPr>
          </a:lstStyle>
          <a:p>
            <a:pPr>
              <a:defRPr/>
            </a:pPr>
            <a:fld id="{81FE2A0E-6BD1-428A-B1F7-A6D87C86F91F}" type="slidenum">
              <a:rPr lang="en-US" altLang="zh-TW"/>
              <a:pPr>
                <a:defRPr/>
              </a:pPr>
              <a:t>‹#›</a:t>
            </a:fld>
            <a:endParaRPr lang="en-US" altLang="zh-TW"/>
          </a:p>
        </p:txBody>
      </p:sp>
    </p:spTree>
    <p:extLst>
      <p:ext uri="{BB962C8B-B14F-4D97-AF65-F5344CB8AC3E}">
        <p14:creationId xmlns:p14="http://schemas.microsoft.com/office/powerpoint/2010/main" val="1058758557"/>
      </p:ext>
    </p:extLst>
  </p:cSld>
  <p:clrMapOvr>
    <a:masterClrMapping/>
  </p:clrMapOvr>
  <p:transition spd="slow">
    <p:randomBar dir="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xmlns="" id="{2B230C55-9FB2-436C-94DF-B4D19DBD7DCA}"/>
              </a:ext>
            </a:extLst>
          </p:cNvPr>
          <p:cNvSpPr>
            <a:spLocks noGrp="1"/>
          </p:cNvSpPr>
          <p:nvPr>
            <p:ph type="title" orient="vert"/>
          </p:nvPr>
        </p:nvSpPr>
        <p:spPr>
          <a:xfrm>
            <a:off x="6629400" y="91679"/>
            <a:ext cx="2057400" cy="4506515"/>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xmlns="" id="{38AECD14-9462-4ADB-98F6-80F7327574AE}"/>
              </a:ext>
            </a:extLst>
          </p:cNvPr>
          <p:cNvSpPr>
            <a:spLocks noGrp="1"/>
          </p:cNvSpPr>
          <p:nvPr>
            <p:ph type="body" orient="vert" idx="1"/>
          </p:nvPr>
        </p:nvSpPr>
        <p:spPr>
          <a:xfrm>
            <a:off x="457200" y="91679"/>
            <a:ext cx="6019800" cy="450651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a:extLst>
              <a:ext uri="{FF2B5EF4-FFF2-40B4-BE49-F238E27FC236}">
                <a16:creationId xmlns:a16="http://schemas.microsoft.com/office/drawing/2014/main" xmlns="" id="{4D69C780-A106-41A1-8941-7383671C6D4B}"/>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6">
            <a:extLst>
              <a:ext uri="{FF2B5EF4-FFF2-40B4-BE49-F238E27FC236}">
                <a16:creationId xmlns:a16="http://schemas.microsoft.com/office/drawing/2014/main" xmlns="" id="{3E38062B-171A-407D-8965-45BA1F86B7CD}"/>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a:extLst>
              <a:ext uri="{FF2B5EF4-FFF2-40B4-BE49-F238E27FC236}">
                <a16:creationId xmlns:a16="http://schemas.microsoft.com/office/drawing/2014/main" xmlns="" id="{4A68A8DE-CC09-4ACF-A99D-88E65C6C9535}"/>
              </a:ext>
            </a:extLst>
          </p:cNvPr>
          <p:cNvSpPr>
            <a:spLocks noGrp="1" noChangeArrowheads="1"/>
          </p:cNvSpPr>
          <p:nvPr>
            <p:ph type="sldNum" sz="quarter" idx="12"/>
          </p:nvPr>
        </p:nvSpPr>
        <p:spPr>
          <a:ln/>
        </p:spPr>
        <p:txBody>
          <a:bodyPr/>
          <a:lstStyle>
            <a:lvl1pPr>
              <a:defRPr/>
            </a:lvl1pPr>
          </a:lstStyle>
          <a:p>
            <a:pPr>
              <a:defRPr/>
            </a:pPr>
            <a:fld id="{00994ACE-5506-406B-9B10-3EB58F87AB6B}" type="slidenum">
              <a:rPr lang="en-US" altLang="zh-TW"/>
              <a:pPr>
                <a:defRPr/>
              </a:pPr>
              <a:t>‹#›</a:t>
            </a:fld>
            <a:endParaRPr lang="en-US" altLang="zh-TW"/>
          </a:p>
        </p:txBody>
      </p:sp>
    </p:spTree>
    <p:extLst>
      <p:ext uri="{BB962C8B-B14F-4D97-AF65-F5344CB8AC3E}">
        <p14:creationId xmlns:p14="http://schemas.microsoft.com/office/powerpoint/2010/main" val="2327806764"/>
      </p:ext>
    </p:extLst>
  </p:cSld>
  <p:clrMapOvr>
    <a:masterClrMapping/>
  </p:clrMapOvr>
  <p:transition spd="slow">
    <p:randomBar dir="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192A226D-A0F6-40F3-8C34-21CAD124B431}"/>
              </a:ext>
            </a:extLst>
          </p:cNvPr>
          <p:cNvSpPr>
            <a:spLocks noGrp="1"/>
          </p:cNvSpPr>
          <p:nvPr>
            <p:ph type="title"/>
          </p:nvPr>
        </p:nvSpPr>
        <p:spPr>
          <a:xfrm>
            <a:off x="301625" y="457200"/>
            <a:ext cx="8540750" cy="857250"/>
          </a:xfrm>
        </p:spPr>
        <p:txBody>
          <a:bodyPr/>
          <a:lstStyle/>
          <a:p>
            <a:r>
              <a:rPr lang="zh-TW" altLang="en-US"/>
              <a:t>按一下以編輯母片標題樣式</a:t>
            </a:r>
          </a:p>
        </p:txBody>
      </p:sp>
      <p:sp>
        <p:nvSpPr>
          <p:cNvPr id="3" name="表格版面配置區 2">
            <a:extLst>
              <a:ext uri="{FF2B5EF4-FFF2-40B4-BE49-F238E27FC236}">
                <a16:creationId xmlns:a16="http://schemas.microsoft.com/office/drawing/2014/main" xmlns="" id="{EF831196-033B-4AE0-9852-4820336D2872}"/>
              </a:ext>
            </a:extLst>
          </p:cNvPr>
          <p:cNvSpPr>
            <a:spLocks noGrp="1"/>
          </p:cNvSpPr>
          <p:nvPr>
            <p:ph type="tbl" idx="1"/>
          </p:nvPr>
        </p:nvSpPr>
        <p:spPr>
          <a:xfrm>
            <a:off x="301625" y="1428752"/>
            <a:ext cx="8540750" cy="3145631"/>
          </a:xfrm>
        </p:spPr>
        <p:txBody>
          <a:bodyPr/>
          <a:lstStyle/>
          <a:p>
            <a:pPr lvl="0"/>
            <a:endParaRPr lang="zh-TW" altLang="en-US" noProof="0"/>
          </a:p>
        </p:txBody>
      </p:sp>
      <p:sp>
        <p:nvSpPr>
          <p:cNvPr id="4" name="Rectangle 4">
            <a:extLst>
              <a:ext uri="{FF2B5EF4-FFF2-40B4-BE49-F238E27FC236}">
                <a16:creationId xmlns:a16="http://schemas.microsoft.com/office/drawing/2014/main" xmlns="" id="{18922355-D9C7-43B2-AE28-5F64E0BF0017}"/>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xmlns="" id="{B6B291AE-6823-4408-A83F-60A796249B0B}"/>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xmlns="" id="{291E8C1A-0715-45EB-8D06-512AB8AD0FB2}"/>
              </a:ext>
            </a:extLst>
          </p:cNvPr>
          <p:cNvSpPr>
            <a:spLocks noGrp="1" noChangeArrowheads="1"/>
          </p:cNvSpPr>
          <p:nvPr>
            <p:ph type="sldNum" sz="quarter" idx="12"/>
          </p:nvPr>
        </p:nvSpPr>
        <p:spPr>
          <a:ln/>
        </p:spPr>
        <p:txBody>
          <a:bodyPr/>
          <a:lstStyle>
            <a:lvl1pPr>
              <a:defRPr/>
            </a:lvl1pPr>
          </a:lstStyle>
          <a:p>
            <a:pPr>
              <a:defRPr/>
            </a:pPr>
            <a:fld id="{15FDA4B2-E2C6-4D67-A736-77270F3FDB50}" type="slidenum">
              <a:rPr lang="en-US" altLang="zh-TW"/>
              <a:pPr>
                <a:defRPr/>
              </a:pPr>
              <a:t>‹#›</a:t>
            </a:fld>
            <a:endParaRPr lang="en-US" altLang="zh-TW"/>
          </a:p>
        </p:txBody>
      </p:sp>
    </p:spTree>
    <p:extLst>
      <p:ext uri="{BB962C8B-B14F-4D97-AF65-F5344CB8AC3E}">
        <p14:creationId xmlns:p14="http://schemas.microsoft.com/office/powerpoint/2010/main" val="4258655573"/>
      </p:ext>
    </p:extLst>
  </p:cSld>
  <p:clrMapOvr>
    <a:masterClrMapping/>
  </p:clrMapOvr>
  <p:transitio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D4E4F52D-000D-464B-B3DA-C2D79CA81877}"/>
              </a:ext>
            </a:extLst>
          </p:cNvPr>
          <p:cNvSpPr>
            <a:spLocks noGrp="1"/>
          </p:cNvSpPr>
          <p:nvPr>
            <p:ph type="title"/>
          </p:nvPr>
        </p:nvSpPr>
        <p:spPr>
          <a:xfrm>
            <a:off x="301625" y="457200"/>
            <a:ext cx="8540750" cy="857250"/>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xmlns="" id="{CDA7B499-43DC-4235-BD17-0EE2180994AE}"/>
              </a:ext>
            </a:extLst>
          </p:cNvPr>
          <p:cNvSpPr>
            <a:spLocks noGrp="1"/>
          </p:cNvSpPr>
          <p:nvPr>
            <p:ph type="body" sz="half" idx="1"/>
          </p:nvPr>
        </p:nvSpPr>
        <p:spPr>
          <a:xfrm>
            <a:off x="301628" y="1428752"/>
            <a:ext cx="4194175" cy="3145631"/>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xmlns="" id="{949F87BD-211C-4D63-8D9C-8E8B3AA7F9A4}"/>
              </a:ext>
            </a:extLst>
          </p:cNvPr>
          <p:cNvSpPr>
            <a:spLocks noGrp="1"/>
          </p:cNvSpPr>
          <p:nvPr>
            <p:ph sz="half" idx="2"/>
          </p:nvPr>
        </p:nvSpPr>
        <p:spPr>
          <a:xfrm>
            <a:off x="4648203" y="1428752"/>
            <a:ext cx="4194175" cy="3145631"/>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a:extLst>
              <a:ext uri="{FF2B5EF4-FFF2-40B4-BE49-F238E27FC236}">
                <a16:creationId xmlns:a16="http://schemas.microsoft.com/office/drawing/2014/main" xmlns="" id="{C5276B64-7131-4854-A829-9511DD696693}"/>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xmlns="" id="{73BBFD4C-5882-47DA-AD9A-C9E82B4F69A4}"/>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xmlns="" id="{B8E9FEF4-4A0A-4D75-AFDB-B1D5E0A18289}"/>
              </a:ext>
            </a:extLst>
          </p:cNvPr>
          <p:cNvSpPr>
            <a:spLocks noGrp="1" noChangeArrowheads="1"/>
          </p:cNvSpPr>
          <p:nvPr>
            <p:ph type="sldNum" sz="quarter" idx="12"/>
          </p:nvPr>
        </p:nvSpPr>
        <p:spPr>
          <a:ln/>
        </p:spPr>
        <p:txBody>
          <a:bodyPr/>
          <a:lstStyle>
            <a:lvl1pPr>
              <a:defRPr/>
            </a:lvl1pPr>
          </a:lstStyle>
          <a:p>
            <a:pPr>
              <a:defRPr/>
            </a:pPr>
            <a:fld id="{5964108C-16ED-4DD1-9151-C5E9C1173BCC}" type="slidenum">
              <a:rPr lang="en-US" altLang="zh-TW"/>
              <a:pPr>
                <a:defRPr/>
              </a:pPr>
              <a:t>‹#›</a:t>
            </a:fld>
            <a:endParaRPr lang="en-US" altLang="zh-TW"/>
          </a:p>
        </p:txBody>
      </p:sp>
    </p:spTree>
    <p:extLst>
      <p:ext uri="{BB962C8B-B14F-4D97-AF65-F5344CB8AC3E}">
        <p14:creationId xmlns:p14="http://schemas.microsoft.com/office/powerpoint/2010/main" val="2790530482"/>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7F6CE3B-212A-4372-BAC1-7AF5D7F614C6}" type="datetimeFigureOut">
              <a:rPr lang="zh-CN" altLang="en-US" smtClean="0"/>
              <a:t>2020/9/18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CF90C4E-4CAE-4055-8F96-0549DE76A4F0}" type="slidenum">
              <a:rPr lang="zh-CN" altLang="en-US" smtClean="0"/>
              <a:t>‹#›</a:t>
            </a:fld>
            <a:endParaRPr lang="zh-CN" altLang="en-US"/>
          </a:p>
        </p:txBody>
      </p:sp>
    </p:spTree>
    <p:extLst>
      <p:ext uri="{BB962C8B-B14F-4D97-AF65-F5344CB8AC3E}">
        <p14:creationId xmlns:p14="http://schemas.microsoft.com/office/powerpoint/2010/main" val="28386191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OverObj">
  <p:cSld name="標題及文字在物件之上">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8DB4DBD1-395A-4D06-A9CB-0B88FF4B0638}"/>
              </a:ext>
            </a:extLst>
          </p:cNvPr>
          <p:cNvSpPr>
            <a:spLocks noGrp="1"/>
          </p:cNvSpPr>
          <p:nvPr>
            <p:ph type="title"/>
          </p:nvPr>
        </p:nvSpPr>
        <p:spPr>
          <a:xfrm>
            <a:off x="301625" y="457200"/>
            <a:ext cx="8540750" cy="857250"/>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xmlns="" id="{00293CA9-E319-4983-863A-ECD6FC0B23C0}"/>
              </a:ext>
            </a:extLst>
          </p:cNvPr>
          <p:cNvSpPr>
            <a:spLocks noGrp="1"/>
          </p:cNvSpPr>
          <p:nvPr>
            <p:ph type="body" sz="half" idx="1"/>
          </p:nvPr>
        </p:nvSpPr>
        <p:spPr>
          <a:xfrm>
            <a:off x="301625" y="1428750"/>
            <a:ext cx="8540750" cy="1515666"/>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xmlns="" id="{C78F39E7-305F-4782-8555-D1E952E1528A}"/>
              </a:ext>
            </a:extLst>
          </p:cNvPr>
          <p:cNvSpPr>
            <a:spLocks noGrp="1"/>
          </p:cNvSpPr>
          <p:nvPr>
            <p:ph sz="half" idx="2"/>
          </p:nvPr>
        </p:nvSpPr>
        <p:spPr>
          <a:xfrm>
            <a:off x="301625" y="3058718"/>
            <a:ext cx="8540750" cy="1515665"/>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a:extLst>
              <a:ext uri="{FF2B5EF4-FFF2-40B4-BE49-F238E27FC236}">
                <a16:creationId xmlns:a16="http://schemas.microsoft.com/office/drawing/2014/main" xmlns="" id="{0E97B028-F963-480D-9B8D-35B7FA8AA4E7}"/>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xmlns="" id="{0CA35793-50AA-4D7F-99C9-03909E94FD45}"/>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xmlns="" id="{F696EB9F-4177-4183-9DFA-7961AFD78B7B}"/>
              </a:ext>
            </a:extLst>
          </p:cNvPr>
          <p:cNvSpPr>
            <a:spLocks noGrp="1" noChangeArrowheads="1"/>
          </p:cNvSpPr>
          <p:nvPr>
            <p:ph type="sldNum" sz="quarter" idx="12"/>
          </p:nvPr>
        </p:nvSpPr>
        <p:spPr>
          <a:ln/>
        </p:spPr>
        <p:txBody>
          <a:bodyPr/>
          <a:lstStyle>
            <a:lvl1pPr>
              <a:defRPr/>
            </a:lvl1pPr>
          </a:lstStyle>
          <a:p>
            <a:pPr>
              <a:defRPr/>
            </a:pPr>
            <a:fld id="{B19451FB-DA2E-4E37-ABD1-5FB1A4A1F932}" type="slidenum">
              <a:rPr lang="en-US" altLang="zh-TW"/>
              <a:pPr>
                <a:defRPr/>
              </a:pPr>
              <a:t>‹#›</a:t>
            </a:fld>
            <a:endParaRPr lang="en-US" altLang="zh-TW"/>
          </a:p>
        </p:txBody>
      </p:sp>
    </p:spTree>
    <p:extLst>
      <p:ext uri="{BB962C8B-B14F-4D97-AF65-F5344CB8AC3E}">
        <p14:creationId xmlns:p14="http://schemas.microsoft.com/office/powerpoint/2010/main" val="2292433254"/>
      </p:ext>
    </p:extLst>
  </p:cSld>
  <p:clrMapOvr>
    <a:masterClrMapping/>
  </p:clrMapOvr>
  <p:transition>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xAndMedia">
  <p:cSld name="標題，文字及多媒體項目">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07EB596-67C6-4DE8-87D3-50994ED6CB77}"/>
              </a:ext>
            </a:extLst>
          </p:cNvPr>
          <p:cNvSpPr>
            <a:spLocks noGrp="1"/>
          </p:cNvSpPr>
          <p:nvPr>
            <p:ph type="title"/>
          </p:nvPr>
        </p:nvSpPr>
        <p:spPr>
          <a:xfrm>
            <a:off x="301625" y="457200"/>
            <a:ext cx="8540750" cy="857250"/>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xmlns="" id="{45EBFC4A-DB9B-4FE6-838B-3BF09D10CD8D}"/>
              </a:ext>
            </a:extLst>
          </p:cNvPr>
          <p:cNvSpPr>
            <a:spLocks noGrp="1"/>
          </p:cNvSpPr>
          <p:nvPr>
            <p:ph type="body" sz="half" idx="1"/>
          </p:nvPr>
        </p:nvSpPr>
        <p:spPr>
          <a:xfrm>
            <a:off x="301628" y="1428752"/>
            <a:ext cx="4194175" cy="3145631"/>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媒體版面配置區 3">
            <a:extLst>
              <a:ext uri="{FF2B5EF4-FFF2-40B4-BE49-F238E27FC236}">
                <a16:creationId xmlns:a16="http://schemas.microsoft.com/office/drawing/2014/main" xmlns="" id="{6AA41683-EB5A-4272-B801-7E17E6EB409F}"/>
              </a:ext>
            </a:extLst>
          </p:cNvPr>
          <p:cNvSpPr>
            <a:spLocks noGrp="1"/>
          </p:cNvSpPr>
          <p:nvPr>
            <p:ph type="media" sz="half" idx="2"/>
          </p:nvPr>
        </p:nvSpPr>
        <p:spPr>
          <a:xfrm>
            <a:off x="4648203" y="1428752"/>
            <a:ext cx="4194175" cy="3145631"/>
          </a:xfrm>
        </p:spPr>
        <p:txBody>
          <a:bodyPr/>
          <a:lstStyle/>
          <a:p>
            <a:pPr lvl="0"/>
            <a:endParaRPr lang="zh-TW" altLang="en-US" noProof="0"/>
          </a:p>
        </p:txBody>
      </p:sp>
      <p:sp>
        <p:nvSpPr>
          <p:cNvPr id="5" name="Rectangle 4">
            <a:extLst>
              <a:ext uri="{FF2B5EF4-FFF2-40B4-BE49-F238E27FC236}">
                <a16:creationId xmlns:a16="http://schemas.microsoft.com/office/drawing/2014/main" xmlns="" id="{EFA229D0-F061-4160-B896-09CD1FE0DE1A}"/>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xmlns="" id="{79687320-3039-45B2-9C5F-C28504E5DE2D}"/>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xmlns="" id="{1B204BCC-FBC7-47BE-906D-AC7238FE48D8}"/>
              </a:ext>
            </a:extLst>
          </p:cNvPr>
          <p:cNvSpPr>
            <a:spLocks noGrp="1" noChangeArrowheads="1"/>
          </p:cNvSpPr>
          <p:nvPr>
            <p:ph type="sldNum" sz="quarter" idx="12"/>
          </p:nvPr>
        </p:nvSpPr>
        <p:spPr>
          <a:ln/>
        </p:spPr>
        <p:txBody>
          <a:bodyPr/>
          <a:lstStyle>
            <a:lvl1pPr>
              <a:defRPr/>
            </a:lvl1pPr>
          </a:lstStyle>
          <a:p>
            <a:pPr>
              <a:defRPr/>
            </a:pPr>
            <a:fld id="{76FE73A3-7C2C-42B3-8070-9E4FC15A93CC}" type="slidenum">
              <a:rPr lang="en-US" altLang="zh-TW"/>
              <a:pPr>
                <a:defRPr/>
              </a:pPr>
              <a:t>‹#›</a:t>
            </a:fld>
            <a:endParaRPr lang="en-US" altLang="zh-TW"/>
          </a:p>
        </p:txBody>
      </p:sp>
    </p:spTree>
    <p:extLst>
      <p:ext uri="{BB962C8B-B14F-4D97-AF65-F5344CB8AC3E}">
        <p14:creationId xmlns:p14="http://schemas.microsoft.com/office/powerpoint/2010/main" val="2935062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7F6CE3B-212A-4372-BAC1-7AF5D7F614C6}" type="datetimeFigureOut">
              <a:rPr lang="zh-CN" altLang="en-US" smtClean="0"/>
              <a:t>2020/9/18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CF90C4E-4CAE-4055-8F96-0549DE76A4F0}" type="slidenum">
              <a:rPr lang="zh-CN" altLang="en-US" smtClean="0"/>
              <a:t>‹#›</a:t>
            </a:fld>
            <a:endParaRPr lang="zh-CN" altLang="en-US"/>
          </a:p>
        </p:txBody>
      </p:sp>
    </p:spTree>
    <p:extLst>
      <p:ext uri="{BB962C8B-B14F-4D97-AF65-F5344CB8AC3E}">
        <p14:creationId xmlns:p14="http://schemas.microsoft.com/office/powerpoint/2010/main" val="7042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7F6CE3B-212A-4372-BAC1-7AF5D7F614C6}" type="datetimeFigureOut">
              <a:rPr lang="zh-CN" altLang="en-US" smtClean="0"/>
              <a:t>2020/9/18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CF90C4E-4CAE-4055-8F96-0549DE76A4F0}" type="slidenum">
              <a:rPr lang="zh-CN" altLang="en-US" smtClean="0"/>
              <a:t>‹#›</a:t>
            </a:fld>
            <a:endParaRPr lang="zh-CN" altLang="en-US"/>
          </a:p>
        </p:txBody>
      </p:sp>
    </p:spTree>
    <p:extLst>
      <p:ext uri="{BB962C8B-B14F-4D97-AF65-F5344CB8AC3E}">
        <p14:creationId xmlns:p14="http://schemas.microsoft.com/office/powerpoint/2010/main" val="3845450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7F6CE3B-212A-4372-BAC1-7AF5D7F614C6}" type="datetimeFigureOut">
              <a:rPr lang="zh-CN" altLang="en-US" smtClean="0"/>
              <a:t>2020/9/18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CF90C4E-4CAE-4055-8F96-0549DE76A4F0}" type="slidenum">
              <a:rPr lang="zh-CN" altLang="en-US" smtClean="0"/>
              <a:t>‹#›</a:t>
            </a:fld>
            <a:endParaRPr lang="zh-CN" altLang="en-US"/>
          </a:p>
        </p:txBody>
      </p:sp>
    </p:spTree>
    <p:extLst>
      <p:ext uri="{BB962C8B-B14F-4D97-AF65-F5344CB8AC3E}">
        <p14:creationId xmlns:p14="http://schemas.microsoft.com/office/powerpoint/2010/main" val="1359317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7F6CE3B-212A-4372-BAC1-7AF5D7F614C6}" type="datetimeFigureOut">
              <a:rPr lang="zh-CN" altLang="en-US" smtClean="0"/>
              <a:t>2020/9/18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CF90C4E-4CAE-4055-8F96-0549DE76A4F0}" type="slidenum">
              <a:rPr lang="zh-CN" altLang="en-US" smtClean="0"/>
              <a:t>‹#›</a:t>
            </a:fld>
            <a:endParaRPr lang="zh-CN" altLang="en-US"/>
          </a:p>
        </p:txBody>
      </p:sp>
    </p:spTree>
    <p:extLst>
      <p:ext uri="{BB962C8B-B14F-4D97-AF65-F5344CB8AC3E}">
        <p14:creationId xmlns:p14="http://schemas.microsoft.com/office/powerpoint/2010/main" val="1560701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7F6CE3B-212A-4372-BAC1-7AF5D7F614C6}" type="datetimeFigureOut">
              <a:rPr lang="zh-CN" altLang="en-US" smtClean="0"/>
              <a:t>2020/9/18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CF90C4E-4CAE-4055-8F96-0549DE76A4F0}" type="slidenum">
              <a:rPr lang="zh-CN" altLang="en-US" smtClean="0"/>
              <a:t>‹#›</a:t>
            </a:fld>
            <a:endParaRPr lang="zh-CN" altLang="en-US"/>
          </a:p>
        </p:txBody>
      </p:sp>
    </p:spTree>
    <p:extLst>
      <p:ext uri="{BB962C8B-B14F-4D97-AF65-F5344CB8AC3E}">
        <p14:creationId xmlns:p14="http://schemas.microsoft.com/office/powerpoint/2010/main" val="4130243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7F6CE3B-212A-4372-BAC1-7AF5D7F614C6}" type="datetimeFigureOut">
              <a:rPr lang="zh-CN" altLang="en-US" smtClean="0"/>
              <a:t>2020/9/18</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CF90C4E-4CAE-4055-8F96-0549DE76A4F0}" type="slidenum">
              <a:rPr lang="zh-CN" altLang="en-US" smtClean="0"/>
              <a:t>‹#›</a:t>
            </a:fld>
            <a:endParaRPr lang="zh-CN" altLang="en-US"/>
          </a:p>
        </p:txBody>
      </p:sp>
    </p:spTree>
    <p:extLst>
      <p:ext uri="{BB962C8B-B14F-4D97-AF65-F5344CB8AC3E}">
        <p14:creationId xmlns:p14="http://schemas.microsoft.com/office/powerpoint/2010/main" val="3239440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5" r:id="rId13"/>
    <p:sldLayoutId id="2147483666" r:id="rId14"/>
    <p:sldLayoutId id="2147483667"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xmlns="" id="{5BAE418D-13D6-4E08-AEE0-F62FCE0F9CED}"/>
              </a:ext>
            </a:extLst>
          </p:cNvPr>
          <p:cNvGrpSpPr>
            <a:grpSpLocks/>
          </p:cNvGrpSpPr>
          <p:nvPr/>
        </p:nvGrpSpPr>
        <p:grpSpPr bwMode="auto">
          <a:xfrm>
            <a:off x="-3238500" y="0"/>
            <a:ext cx="11925300" cy="2857500"/>
            <a:chOff x="-2040" y="0"/>
            <a:chExt cx="7512" cy="2400"/>
          </a:xfrm>
        </p:grpSpPr>
        <p:sp>
          <p:nvSpPr>
            <p:cNvPr id="1032" name="AutoShape 3">
              <a:extLst>
                <a:ext uri="{FF2B5EF4-FFF2-40B4-BE49-F238E27FC236}">
                  <a16:creationId xmlns:a16="http://schemas.microsoft.com/office/drawing/2014/main" xmlns="" id="{BF372AD1-8AC3-46A3-9D61-E6DBE1FE5A12}"/>
                </a:ext>
              </a:extLst>
            </p:cNvPr>
            <p:cNvSpPr>
              <a:spLocks noChangeArrowheads="1"/>
            </p:cNvSpPr>
            <p:nvPr/>
          </p:nvSpPr>
          <p:spPr bwMode="auto">
            <a:xfrm>
              <a:off x="-2040" y="432"/>
              <a:ext cx="2592" cy="1968"/>
            </a:xfrm>
            <a:custGeom>
              <a:avLst/>
              <a:gdLst>
                <a:gd name="T0" fmla="*/ 2037 w 64000"/>
                <a:gd name="T1" fmla="*/ -807 h 64000"/>
                <a:gd name="T2" fmla="*/ 2592 w 64000"/>
                <a:gd name="T3" fmla="*/ 0 h 64000"/>
                <a:gd name="T4" fmla="*/ 2037 w 64000"/>
                <a:gd name="T5" fmla="*/ 807 h 64000"/>
                <a:gd name="T6" fmla="*/ 2037 w 64000"/>
                <a:gd name="T7" fmla="*/ 807 h 64000"/>
                <a:gd name="T8" fmla="*/ 2037 w 64000"/>
                <a:gd name="T9" fmla="*/ 807 h 64000"/>
                <a:gd name="T10" fmla="*/ 2037 w 64000"/>
                <a:gd name="T11" fmla="*/ 807 h 64000"/>
                <a:gd name="T12" fmla="*/ 2037 w 64000"/>
                <a:gd name="T13" fmla="*/ -807 h 64000"/>
                <a:gd name="T14" fmla="*/ 2037 w 64000"/>
                <a:gd name="T15" fmla="*/ -807 h 64000"/>
                <a:gd name="T16" fmla="*/ 2037 w 64000"/>
                <a:gd name="T17" fmla="*/ -807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296 w 64000"/>
                <a:gd name="T28" fmla="*/ -26244 h 64000"/>
                <a:gd name="T29" fmla="*/ 50296 w 64000"/>
                <a:gd name="T30" fmla="*/ 26244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1350"/>
            </a:p>
          </p:txBody>
        </p:sp>
        <p:sp>
          <p:nvSpPr>
            <p:cNvPr id="1033" name="AutoShape 4">
              <a:extLst>
                <a:ext uri="{FF2B5EF4-FFF2-40B4-BE49-F238E27FC236}">
                  <a16:creationId xmlns:a16="http://schemas.microsoft.com/office/drawing/2014/main" xmlns="" id="{8EEA1EFF-5BFD-4E55-AA47-4B69AAF03B55}"/>
                </a:ext>
              </a:extLst>
            </p:cNvPr>
            <p:cNvSpPr>
              <a:spLocks noChangeArrowheads="1"/>
            </p:cNvSpPr>
            <p:nvPr/>
          </p:nvSpPr>
          <p:spPr bwMode="auto">
            <a:xfrm>
              <a:off x="-1528" y="0"/>
              <a:ext cx="1949" cy="1987"/>
            </a:xfrm>
            <a:custGeom>
              <a:avLst/>
              <a:gdLst>
                <a:gd name="T0" fmla="*/ 1525 w 64000"/>
                <a:gd name="T1" fmla="*/ -820 h 64000"/>
                <a:gd name="T2" fmla="*/ 1949 w 64000"/>
                <a:gd name="T3" fmla="*/ 0 h 64000"/>
                <a:gd name="T4" fmla="*/ 1525 w 64000"/>
                <a:gd name="T5" fmla="*/ 820 h 64000"/>
                <a:gd name="T6" fmla="*/ 1525 w 64000"/>
                <a:gd name="T7" fmla="*/ 820 h 64000"/>
                <a:gd name="T8" fmla="*/ 1525 w 64000"/>
                <a:gd name="T9" fmla="*/ 820 h 64000"/>
                <a:gd name="T10" fmla="*/ 1525 w 64000"/>
                <a:gd name="T11" fmla="*/ 820 h 64000"/>
                <a:gd name="T12" fmla="*/ 1525 w 64000"/>
                <a:gd name="T13" fmla="*/ -820 h 64000"/>
                <a:gd name="T14" fmla="*/ 1525 w 64000"/>
                <a:gd name="T15" fmla="*/ -820 h 64000"/>
                <a:gd name="T16" fmla="*/ 1525 w 64000"/>
                <a:gd name="T17" fmla="*/ -820 h 64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50077 w 64000"/>
                <a:gd name="T28" fmla="*/ -26412 h 64000"/>
                <a:gd name="T29" fmla="*/ 50077 w 64000"/>
                <a:gd name="T30" fmla="*/ 26412 h 64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1350"/>
            </a:p>
          </p:txBody>
        </p:sp>
        <p:sp>
          <p:nvSpPr>
            <p:cNvPr id="1034" name="Line 5">
              <a:extLst>
                <a:ext uri="{FF2B5EF4-FFF2-40B4-BE49-F238E27FC236}">
                  <a16:creationId xmlns:a16="http://schemas.microsoft.com/office/drawing/2014/main" xmlns="" id="{DD517B13-F002-420A-A7AF-EDAB04511481}"/>
                </a:ext>
              </a:extLst>
            </p:cNvPr>
            <p:cNvSpPr>
              <a:spLocks noChangeShapeType="1"/>
            </p:cNvSpPr>
            <p:nvPr/>
          </p:nvSpPr>
          <p:spPr bwMode="auto">
            <a:xfrm>
              <a:off x="864" y="960"/>
              <a:ext cx="460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350"/>
            </a:p>
          </p:txBody>
        </p:sp>
      </p:grpSp>
      <p:sp>
        <p:nvSpPr>
          <p:cNvPr id="1027" name="Rectangle 6">
            <a:extLst>
              <a:ext uri="{FF2B5EF4-FFF2-40B4-BE49-F238E27FC236}">
                <a16:creationId xmlns:a16="http://schemas.microsoft.com/office/drawing/2014/main" xmlns="" id="{2B82085A-7F3F-4A8D-9630-D0FE49567DF3}"/>
              </a:ext>
            </a:extLst>
          </p:cNvPr>
          <p:cNvSpPr>
            <a:spLocks noGrp="1" noChangeArrowheads="1"/>
          </p:cNvSpPr>
          <p:nvPr>
            <p:ph type="title"/>
          </p:nvPr>
        </p:nvSpPr>
        <p:spPr bwMode="auto">
          <a:xfrm>
            <a:off x="1370013" y="226219"/>
            <a:ext cx="7313612"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zh-TW" altLang="en-US"/>
              <a:t>按一下以編輯母片標題樣式</a:t>
            </a:r>
          </a:p>
        </p:txBody>
      </p:sp>
      <p:sp>
        <p:nvSpPr>
          <p:cNvPr id="1028" name="Rectangle 7">
            <a:extLst>
              <a:ext uri="{FF2B5EF4-FFF2-40B4-BE49-F238E27FC236}">
                <a16:creationId xmlns:a16="http://schemas.microsoft.com/office/drawing/2014/main" xmlns="" id="{AEAE56F0-D04E-446B-BA8D-82E087330D96}"/>
              </a:ext>
            </a:extLst>
          </p:cNvPr>
          <p:cNvSpPr>
            <a:spLocks noGrp="1" noChangeArrowheads="1"/>
          </p:cNvSpPr>
          <p:nvPr>
            <p:ph type="body" idx="1"/>
          </p:nvPr>
        </p:nvSpPr>
        <p:spPr bwMode="auto">
          <a:xfrm>
            <a:off x="1370013" y="1370410"/>
            <a:ext cx="7313612"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7832" name="Rectangle 8">
            <a:extLst>
              <a:ext uri="{FF2B5EF4-FFF2-40B4-BE49-F238E27FC236}">
                <a16:creationId xmlns:a16="http://schemas.microsoft.com/office/drawing/2014/main" xmlns="" id="{E9DE49BF-B733-4DDF-B86C-0D178D5146E9}"/>
              </a:ext>
            </a:extLst>
          </p:cNvPr>
          <p:cNvSpPr>
            <a:spLocks noGrp="1" noChangeArrowheads="1"/>
          </p:cNvSpPr>
          <p:nvPr>
            <p:ph type="dt" sz="half" idx="2"/>
          </p:nvPr>
        </p:nvSpPr>
        <p:spPr bwMode="auto">
          <a:xfrm>
            <a:off x="457200" y="4686300"/>
            <a:ext cx="2133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kumimoji="0" sz="900"/>
            </a:lvl1pPr>
          </a:lstStyle>
          <a:p>
            <a:pPr>
              <a:defRPr/>
            </a:pPr>
            <a:endParaRPr lang="en-US" altLang="zh-TW"/>
          </a:p>
        </p:txBody>
      </p:sp>
      <p:sp>
        <p:nvSpPr>
          <p:cNvPr id="77833" name="Rectangle 9">
            <a:extLst>
              <a:ext uri="{FF2B5EF4-FFF2-40B4-BE49-F238E27FC236}">
                <a16:creationId xmlns:a16="http://schemas.microsoft.com/office/drawing/2014/main" xmlns="" id="{F6234C4E-5189-40C9-A725-2F783988DC23}"/>
              </a:ext>
            </a:extLst>
          </p:cNvPr>
          <p:cNvSpPr>
            <a:spLocks noGrp="1" noChangeArrowheads="1"/>
          </p:cNvSpPr>
          <p:nvPr>
            <p:ph type="ftr" sz="quarter" idx="3"/>
          </p:nvPr>
        </p:nvSpPr>
        <p:spPr bwMode="auto">
          <a:xfrm>
            <a:off x="3124200" y="4686300"/>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kumimoji="0" sz="900"/>
            </a:lvl1pPr>
          </a:lstStyle>
          <a:p>
            <a:pPr>
              <a:defRPr/>
            </a:pPr>
            <a:endParaRPr lang="en-US" altLang="zh-TW"/>
          </a:p>
        </p:txBody>
      </p:sp>
      <p:sp>
        <p:nvSpPr>
          <p:cNvPr id="77834" name="Rectangle 10">
            <a:extLst>
              <a:ext uri="{FF2B5EF4-FFF2-40B4-BE49-F238E27FC236}">
                <a16:creationId xmlns:a16="http://schemas.microsoft.com/office/drawing/2014/main" xmlns="" id="{FDB9B215-5D45-4DB1-B327-D495E79064BF}"/>
              </a:ext>
            </a:extLst>
          </p:cNvPr>
          <p:cNvSpPr>
            <a:spLocks noGrp="1" noChangeArrowheads="1"/>
          </p:cNvSpPr>
          <p:nvPr>
            <p:ph type="sldNum" sz="quarter" idx="4"/>
          </p:nvPr>
        </p:nvSpPr>
        <p:spPr bwMode="auto">
          <a:xfrm>
            <a:off x="6553200" y="4686300"/>
            <a:ext cx="2133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kumimoji="0" sz="900" smtClean="0"/>
            </a:lvl1pPr>
          </a:lstStyle>
          <a:p>
            <a:pPr>
              <a:defRPr/>
            </a:pPr>
            <a:fld id="{D705D956-34A2-4C49-927D-1605E7697CB6}" type="slidenum">
              <a:rPr lang="en-US" altLang="zh-TW"/>
              <a:pPr>
                <a:defRPr/>
              </a:pPr>
              <a:t>‹#›</a:t>
            </a:fld>
            <a:endParaRPr lang="en-US" altLang="zh-TW"/>
          </a:p>
        </p:txBody>
      </p:sp>
    </p:spTree>
    <p:extLst>
      <p:ext uri="{BB962C8B-B14F-4D97-AF65-F5344CB8AC3E}">
        <p14:creationId xmlns:p14="http://schemas.microsoft.com/office/powerpoint/2010/main" val="149498132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ransition spd="slow">
    <p:randomBar dir="vert"/>
  </p:transition>
  <p:txStyles>
    <p:titleStyle>
      <a:lvl1pPr algn="l" rtl="0" eaLnBrk="0" fontAlgn="base" hangingPunct="0">
        <a:spcBef>
          <a:spcPct val="0"/>
        </a:spcBef>
        <a:spcAft>
          <a:spcPct val="0"/>
        </a:spcAft>
        <a:defRPr kumimoji="1" sz="2700" kern="1200">
          <a:solidFill>
            <a:schemeClr val="tx2"/>
          </a:solidFill>
          <a:latin typeface="+mj-lt"/>
          <a:ea typeface="+mj-ea"/>
          <a:cs typeface="+mj-cs"/>
        </a:defRPr>
      </a:lvl1pPr>
      <a:lvl2pPr algn="l" rtl="0" eaLnBrk="0" fontAlgn="base" hangingPunct="0">
        <a:spcBef>
          <a:spcPct val="0"/>
        </a:spcBef>
        <a:spcAft>
          <a:spcPct val="0"/>
        </a:spcAft>
        <a:defRPr kumimoji="1" sz="2700">
          <a:solidFill>
            <a:schemeClr val="tx2"/>
          </a:solidFill>
          <a:latin typeface="Arial" panose="020B0604020202020204" pitchFamily="34" charset="0"/>
          <a:ea typeface="新細明體" panose="02020500000000000000" pitchFamily="18" charset="-120"/>
        </a:defRPr>
      </a:lvl2pPr>
      <a:lvl3pPr algn="l" rtl="0" eaLnBrk="0" fontAlgn="base" hangingPunct="0">
        <a:spcBef>
          <a:spcPct val="0"/>
        </a:spcBef>
        <a:spcAft>
          <a:spcPct val="0"/>
        </a:spcAft>
        <a:defRPr kumimoji="1" sz="2700">
          <a:solidFill>
            <a:schemeClr val="tx2"/>
          </a:solidFill>
          <a:latin typeface="Arial" panose="020B0604020202020204" pitchFamily="34" charset="0"/>
          <a:ea typeface="新細明體" panose="02020500000000000000" pitchFamily="18" charset="-120"/>
        </a:defRPr>
      </a:lvl3pPr>
      <a:lvl4pPr algn="l" rtl="0" eaLnBrk="0" fontAlgn="base" hangingPunct="0">
        <a:spcBef>
          <a:spcPct val="0"/>
        </a:spcBef>
        <a:spcAft>
          <a:spcPct val="0"/>
        </a:spcAft>
        <a:defRPr kumimoji="1" sz="2700">
          <a:solidFill>
            <a:schemeClr val="tx2"/>
          </a:solidFill>
          <a:latin typeface="Arial" panose="020B0604020202020204" pitchFamily="34" charset="0"/>
          <a:ea typeface="新細明體" panose="02020500000000000000" pitchFamily="18" charset="-120"/>
        </a:defRPr>
      </a:lvl4pPr>
      <a:lvl5pPr algn="l" rtl="0" eaLnBrk="0" fontAlgn="base" hangingPunct="0">
        <a:spcBef>
          <a:spcPct val="0"/>
        </a:spcBef>
        <a:spcAft>
          <a:spcPct val="0"/>
        </a:spcAft>
        <a:defRPr kumimoji="1" sz="2700">
          <a:solidFill>
            <a:schemeClr val="tx2"/>
          </a:solidFill>
          <a:latin typeface="Arial" panose="020B0604020202020204" pitchFamily="34" charset="0"/>
          <a:ea typeface="新細明體" panose="02020500000000000000" pitchFamily="18" charset="-120"/>
        </a:defRPr>
      </a:lvl5pPr>
      <a:lvl6pPr marL="342900" algn="l" rtl="0" fontAlgn="base">
        <a:spcBef>
          <a:spcPct val="0"/>
        </a:spcBef>
        <a:spcAft>
          <a:spcPct val="0"/>
        </a:spcAft>
        <a:defRPr kumimoji="1" sz="2700">
          <a:solidFill>
            <a:schemeClr val="tx2"/>
          </a:solidFill>
          <a:latin typeface="Arial" panose="020B0604020202020204" pitchFamily="34" charset="0"/>
          <a:ea typeface="新細明體" panose="02020500000000000000" pitchFamily="18" charset="-120"/>
        </a:defRPr>
      </a:lvl6pPr>
      <a:lvl7pPr marL="685800" algn="l" rtl="0" fontAlgn="base">
        <a:spcBef>
          <a:spcPct val="0"/>
        </a:spcBef>
        <a:spcAft>
          <a:spcPct val="0"/>
        </a:spcAft>
        <a:defRPr kumimoji="1" sz="2700">
          <a:solidFill>
            <a:schemeClr val="tx2"/>
          </a:solidFill>
          <a:latin typeface="Arial" panose="020B0604020202020204" pitchFamily="34" charset="0"/>
          <a:ea typeface="新細明體" panose="02020500000000000000" pitchFamily="18" charset="-120"/>
        </a:defRPr>
      </a:lvl7pPr>
      <a:lvl8pPr marL="1028700" algn="l" rtl="0" fontAlgn="base">
        <a:spcBef>
          <a:spcPct val="0"/>
        </a:spcBef>
        <a:spcAft>
          <a:spcPct val="0"/>
        </a:spcAft>
        <a:defRPr kumimoji="1" sz="2700">
          <a:solidFill>
            <a:schemeClr val="tx2"/>
          </a:solidFill>
          <a:latin typeface="Arial" panose="020B0604020202020204" pitchFamily="34" charset="0"/>
          <a:ea typeface="新細明體" panose="02020500000000000000" pitchFamily="18" charset="-120"/>
        </a:defRPr>
      </a:lvl8pPr>
      <a:lvl9pPr marL="1371600" algn="l" rtl="0" fontAlgn="base">
        <a:spcBef>
          <a:spcPct val="0"/>
        </a:spcBef>
        <a:spcAft>
          <a:spcPct val="0"/>
        </a:spcAft>
        <a:defRPr kumimoji="1" sz="2700">
          <a:solidFill>
            <a:schemeClr val="tx2"/>
          </a:solidFill>
          <a:latin typeface="Arial" panose="020B0604020202020204" pitchFamily="34" charset="0"/>
          <a:ea typeface="新細明體" panose="02020500000000000000" pitchFamily="18" charset="-120"/>
        </a:defRPr>
      </a:lvl9pPr>
    </p:titleStyle>
    <p:bodyStyle>
      <a:lvl1pPr marL="257175" indent="-257175" algn="l" rtl="0" eaLnBrk="0" fontAlgn="base" hangingPunct="0">
        <a:spcBef>
          <a:spcPct val="20000"/>
        </a:spcBef>
        <a:spcAft>
          <a:spcPct val="0"/>
        </a:spcAft>
        <a:buClr>
          <a:schemeClr val="tx2"/>
        </a:buClr>
        <a:buSzPct val="70000"/>
        <a:buFont typeface="Wingdings" panose="05000000000000000000" pitchFamily="2" charset="2"/>
        <a:buChar char="¡"/>
        <a:defRPr kumimoji="1" sz="2175" kern="1200">
          <a:solidFill>
            <a:schemeClr val="tx1"/>
          </a:solidFill>
          <a:latin typeface="+mn-lt"/>
          <a:ea typeface="+mn-ea"/>
          <a:cs typeface="+mn-cs"/>
        </a:defRPr>
      </a:lvl1pPr>
      <a:lvl2pPr marL="557213" indent="-214313" algn="l" rtl="0" eaLnBrk="0" fontAlgn="base" hangingPunct="0">
        <a:spcBef>
          <a:spcPct val="20000"/>
        </a:spcBef>
        <a:spcAft>
          <a:spcPct val="0"/>
        </a:spcAft>
        <a:buClr>
          <a:schemeClr val="accent2"/>
        </a:buClr>
        <a:buSzPct val="70000"/>
        <a:buFont typeface="Wingdings" panose="05000000000000000000" pitchFamily="2" charset="2"/>
        <a:buChar char="l"/>
        <a:defRPr kumimoji="1" sz="1875" kern="1200">
          <a:solidFill>
            <a:schemeClr val="tx1"/>
          </a:solidFill>
          <a:latin typeface="+mn-lt"/>
          <a:ea typeface="+mn-ea"/>
          <a:cs typeface="+mn-cs"/>
        </a:defRPr>
      </a:lvl2pPr>
      <a:lvl3pPr marL="857250" indent="-171450" algn="l" rtl="0" eaLnBrk="0" fontAlgn="base" hangingPunct="0">
        <a:spcBef>
          <a:spcPct val="20000"/>
        </a:spcBef>
        <a:spcAft>
          <a:spcPct val="0"/>
        </a:spcAft>
        <a:buClr>
          <a:schemeClr val="tx2"/>
        </a:buClr>
        <a:buSzPct val="65000"/>
        <a:buFont typeface="Wingdings" panose="05000000000000000000" pitchFamily="2" charset="2"/>
        <a:buChar char="¡"/>
        <a:defRPr kumimoji="1" sz="1650" kern="1200">
          <a:solidFill>
            <a:schemeClr val="tx1"/>
          </a:solidFill>
          <a:latin typeface="+mn-lt"/>
          <a:ea typeface="+mn-ea"/>
          <a:cs typeface="+mn-cs"/>
        </a:defRPr>
      </a:lvl3pPr>
      <a:lvl4pPr marL="1200150" indent="-171450" algn="l" rtl="0" eaLnBrk="0" fontAlgn="base" hangingPunct="0">
        <a:spcBef>
          <a:spcPct val="20000"/>
        </a:spcBef>
        <a:spcAft>
          <a:spcPct val="0"/>
        </a:spcAft>
        <a:buClr>
          <a:schemeClr val="accent2"/>
        </a:buClr>
        <a:buSzPct val="70000"/>
        <a:buFont typeface="Wingdings" panose="05000000000000000000" pitchFamily="2" charset="2"/>
        <a:buChar char="l"/>
        <a:defRPr kumimoji="1" sz="1425" kern="1200">
          <a:solidFill>
            <a:schemeClr val="tx1"/>
          </a:solidFill>
          <a:latin typeface="+mn-lt"/>
          <a:ea typeface="+mn-ea"/>
          <a:cs typeface="+mn-cs"/>
        </a:defRPr>
      </a:lvl4pPr>
      <a:lvl5pPr marL="1543050" indent="-171450" algn="l" rtl="0" eaLnBrk="0" fontAlgn="base" hangingPunct="0">
        <a:spcBef>
          <a:spcPct val="20000"/>
        </a:spcBef>
        <a:spcAft>
          <a:spcPct val="0"/>
        </a:spcAft>
        <a:buClr>
          <a:schemeClr val="tx2"/>
        </a:buClr>
        <a:buSzPct val="60000"/>
        <a:buFont typeface="Wingdings" panose="05000000000000000000" pitchFamily="2" charset="2"/>
        <a:buChar char="¡"/>
        <a:defRPr kumimoji="1" sz="142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Line 2">
            <a:extLst>
              <a:ext uri="{FF2B5EF4-FFF2-40B4-BE49-F238E27FC236}">
                <a16:creationId xmlns:a16="http://schemas.microsoft.com/office/drawing/2014/main" xmlns="" id="{CCBB994A-8404-40C7-8712-97E24926DACC}"/>
              </a:ext>
            </a:extLst>
          </p:cNvPr>
          <p:cNvSpPr>
            <a:spLocks noChangeShapeType="1"/>
          </p:cNvSpPr>
          <p:nvPr/>
        </p:nvSpPr>
        <p:spPr bwMode="auto">
          <a:xfrm>
            <a:off x="7962900" y="114300"/>
            <a:ext cx="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350"/>
          </a:p>
        </p:txBody>
      </p:sp>
      <p:sp>
        <p:nvSpPr>
          <p:cNvPr id="8195" name="Rectangle 3">
            <a:extLst>
              <a:ext uri="{FF2B5EF4-FFF2-40B4-BE49-F238E27FC236}">
                <a16:creationId xmlns:a16="http://schemas.microsoft.com/office/drawing/2014/main" xmlns="" id="{F6DA506C-50FA-43A6-A7AD-8CC91945C9CC}"/>
              </a:ext>
            </a:extLst>
          </p:cNvPr>
          <p:cNvSpPr>
            <a:spLocks noGrp="1" noChangeArrowheads="1"/>
          </p:cNvSpPr>
          <p:nvPr>
            <p:ph type="title"/>
          </p:nvPr>
        </p:nvSpPr>
        <p:spPr bwMode="auto">
          <a:xfrm>
            <a:off x="457200" y="91679"/>
            <a:ext cx="754380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zh-TW" altLang="en-US"/>
              <a:t>按一下以編輯母片標題樣式</a:t>
            </a:r>
          </a:p>
        </p:txBody>
      </p:sp>
      <p:sp>
        <p:nvSpPr>
          <p:cNvPr id="8196" name="Rectangle 4">
            <a:extLst>
              <a:ext uri="{FF2B5EF4-FFF2-40B4-BE49-F238E27FC236}">
                <a16:creationId xmlns:a16="http://schemas.microsoft.com/office/drawing/2014/main" xmlns="" id="{A3F8C30A-F09E-4AF8-A28D-0A8093EE0331}"/>
              </a:ext>
            </a:extLst>
          </p:cNvPr>
          <p:cNvSpPr>
            <a:spLocks noGrp="1" noChangeArrowheads="1"/>
          </p:cNvSpPr>
          <p:nvPr>
            <p:ph type="body" idx="1"/>
          </p:nvPr>
        </p:nvSpPr>
        <p:spPr bwMode="auto">
          <a:xfrm>
            <a:off x="457200" y="1289447"/>
            <a:ext cx="8229600" cy="3308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266245" name="Rectangle 5">
            <a:extLst>
              <a:ext uri="{FF2B5EF4-FFF2-40B4-BE49-F238E27FC236}">
                <a16:creationId xmlns:a16="http://schemas.microsoft.com/office/drawing/2014/main" xmlns="" id="{5A291F48-EB15-483C-97BD-9DB0377D69E8}"/>
              </a:ext>
            </a:extLst>
          </p:cNvPr>
          <p:cNvSpPr>
            <a:spLocks noGrp="1" noChangeArrowheads="1"/>
          </p:cNvSpPr>
          <p:nvPr>
            <p:ph type="dt" sz="half" idx="2"/>
          </p:nvPr>
        </p:nvSpPr>
        <p:spPr bwMode="auto">
          <a:xfrm>
            <a:off x="457200" y="4686300"/>
            <a:ext cx="2133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kumimoji="0" sz="750">
                <a:latin typeface="+mn-lt"/>
              </a:defRPr>
            </a:lvl1pPr>
          </a:lstStyle>
          <a:p>
            <a:pPr>
              <a:defRPr/>
            </a:pPr>
            <a:endParaRPr lang="en-US" altLang="zh-TW"/>
          </a:p>
        </p:txBody>
      </p:sp>
      <p:sp>
        <p:nvSpPr>
          <p:cNvPr id="266246" name="Rectangle 6">
            <a:extLst>
              <a:ext uri="{FF2B5EF4-FFF2-40B4-BE49-F238E27FC236}">
                <a16:creationId xmlns:a16="http://schemas.microsoft.com/office/drawing/2014/main" xmlns="" id="{94FFB75B-F61B-4641-858F-215539071609}"/>
              </a:ext>
            </a:extLst>
          </p:cNvPr>
          <p:cNvSpPr>
            <a:spLocks noGrp="1" noChangeArrowheads="1"/>
          </p:cNvSpPr>
          <p:nvPr>
            <p:ph type="ftr" sz="quarter" idx="3"/>
          </p:nvPr>
        </p:nvSpPr>
        <p:spPr bwMode="auto">
          <a:xfrm>
            <a:off x="3124200" y="4686300"/>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kumimoji="0" sz="750">
                <a:latin typeface="+mn-lt"/>
              </a:defRPr>
            </a:lvl1pPr>
          </a:lstStyle>
          <a:p>
            <a:pPr>
              <a:defRPr/>
            </a:pPr>
            <a:endParaRPr lang="en-US" altLang="zh-TW"/>
          </a:p>
        </p:txBody>
      </p:sp>
      <p:sp>
        <p:nvSpPr>
          <p:cNvPr id="266247" name="Rectangle 7">
            <a:extLst>
              <a:ext uri="{FF2B5EF4-FFF2-40B4-BE49-F238E27FC236}">
                <a16:creationId xmlns:a16="http://schemas.microsoft.com/office/drawing/2014/main" xmlns="" id="{8162C4E9-884A-4601-BE20-AE07C6F0A294}"/>
              </a:ext>
            </a:extLst>
          </p:cNvPr>
          <p:cNvSpPr>
            <a:spLocks noGrp="1" noChangeArrowheads="1"/>
          </p:cNvSpPr>
          <p:nvPr>
            <p:ph type="sldNum" sz="quarter" idx="4"/>
          </p:nvPr>
        </p:nvSpPr>
        <p:spPr bwMode="auto">
          <a:xfrm>
            <a:off x="6553200" y="4686300"/>
            <a:ext cx="2133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kumimoji="0" sz="750" smtClean="0">
                <a:latin typeface="+mn-lt"/>
              </a:defRPr>
            </a:lvl1pPr>
          </a:lstStyle>
          <a:p>
            <a:pPr>
              <a:defRPr/>
            </a:pPr>
            <a:fld id="{8A185CA7-041A-4492-8BAA-A521064EDA9B}" type="slidenum">
              <a:rPr lang="en-US" altLang="zh-TW"/>
              <a:pPr>
                <a:defRPr/>
              </a:pPr>
              <a:t>‹#›</a:t>
            </a:fld>
            <a:endParaRPr lang="en-US" altLang="zh-TW"/>
          </a:p>
        </p:txBody>
      </p:sp>
      <p:grpSp>
        <p:nvGrpSpPr>
          <p:cNvPr id="8200" name="Group 8">
            <a:extLst>
              <a:ext uri="{FF2B5EF4-FFF2-40B4-BE49-F238E27FC236}">
                <a16:creationId xmlns:a16="http://schemas.microsoft.com/office/drawing/2014/main" xmlns="" id="{6C97E15E-EEFC-4744-AF4A-AD01D2AF0ECB}"/>
              </a:ext>
            </a:extLst>
          </p:cNvPr>
          <p:cNvGrpSpPr>
            <a:grpSpLocks/>
          </p:cNvGrpSpPr>
          <p:nvPr/>
        </p:nvGrpSpPr>
        <p:grpSpPr bwMode="auto">
          <a:xfrm>
            <a:off x="8153401" y="114300"/>
            <a:ext cx="792163" cy="971550"/>
            <a:chOff x="5136" y="960"/>
            <a:chExt cx="528" cy="864"/>
          </a:xfrm>
        </p:grpSpPr>
        <p:sp>
          <p:nvSpPr>
            <p:cNvPr id="8201" name="Oval 9">
              <a:extLst>
                <a:ext uri="{FF2B5EF4-FFF2-40B4-BE49-F238E27FC236}">
                  <a16:creationId xmlns:a16="http://schemas.microsoft.com/office/drawing/2014/main" xmlns="" id="{C5821724-2911-46D9-8F79-3F9C7351458E}"/>
                </a:ext>
              </a:extLst>
            </p:cNvPr>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sz="1350"/>
            </a:p>
          </p:txBody>
        </p:sp>
        <p:sp>
          <p:nvSpPr>
            <p:cNvPr id="8202" name="Oval 10">
              <a:extLst>
                <a:ext uri="{FF2B5EF4-FFF2-40B4-BE49-F238E27FC236}">
                  <a16:creationId xmlns:a16="http://schemas.microsoft.com/office/drawing/2014/main" xmlns="" id="{5BC508E2-8807-43F1-9C5C-349F52BE0D63}"/>
                </a:ext>
              </a:extLst>
            </p:cNvPr>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sz="1350"/>
            </a:p>
          </p:txBody>
        </p:sp>
        <p:sp>
          <p:nvSpPr>
            <p:cNvPr id="8203" name="Oval 11">
              <a:extLst>
                <a:ext uri="{FF2B5EF4-FFF2-40B4-BE49-F238E27FC236}">
                  <a16:creationId xmlns:a16="http://schemas.microsoft.com/office/drawing/2014/main" xmlns="" id="{C68017A3-D684-462D-8D65-47DC13B1F83E}"/>
                </a:ext>
              </a:extLst>
            </p:cNvPr>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sz="1350"/>
            </a:p>
          </p:txBody>
        </p:sp>
        <p:sp>
          <p:nvSpPr>
            <p:cNvPr id="8204" name="Oval 12">
              <a:extLst>
                <a:ext uri="{FF2B5EF4-FFF2-40B4-BE49-F238E27FC236}">
                  <a16:creationId xmlns:a16="http://schemas.microsoft.com/office/drawing/2014/main" xmlns="" id="{55F58B3F-0E8B-4CDF-8C39-EF84810177AE}"/>
                </a:ext>
              </a:extLst>
            </p:cNvPr>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sz="1350"/>
            </a:p>
          </p:txBody>
        </p:sp>
        <p:sp>
          <p:nvSpPr>
            <p:cNvPr id="8205" name="Oval 13">
              <a:extLst>
                <a:ext uri="{FF2B5EF4-FFF2-40B4-BE49-F238E27FC236}">
                  <a16:creationId xmlns:a16="http://schemas.microsoft.com/office/drawing/2014/main" xmlns="" id="{C6C0E20B-8606-48AF-B42D-95640F32BB8E}"/>
                </a:ext>
              </a:extLst>
            </p:cNvPr>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sz="1350"/>
            </a:p>
          </p:txBody>
        </p:sp>
        <p:sp>
          <p:nvSpPr>
            <p:cNvPr id="8206" name="Oval 14">
              <a:extLst>
                <a:ext uri="{FF2B5EF4-FFF2-40B4-BE49-F238E27FC236}">
                  <a16:creationId xmlns:a16="http://schemas.microsoft.com/office/drawing/2014/main" xmlns="" id="{CEFAF160-5CC1-412E-8951-962CF39F375F}"/>
                </a:ext>
              </a:extLst>
            </p:cNvPr>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sz="1350"/>
            </a:p>
          </p:txBody>
        </p:sp>
        <p:sp>
          <p:nvSpPr>
            <p:cNvPr id="8207" name="Oval 15">
              <a:extLst>
                <a:ext uri="{FF2B5EF4-FFF2-40B4-BE49-F238E27FC236}">
                  <a16:creationId xmlns:a16="http://schemas.microsoft.com/office/drawing/2014/main" xmlns="" id="{69683A8C-E5E2-4B98-B499-18BC9ACB9485}"/>
                </a:ext>
              </a:extLst>
            </p:cNvPr>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sz="1350"/>
            </a:p>
          </p:txBody>
        </p:sp>
        <p:sp>
          <p:nvSpPr>
            <p:cNvPr id="8208" name="Oval 16">
              <a:extLst>
                <a:ext uri="{FF2B5EF4-FFF2-40B4-BE49-F238E27FC236}">
                  <a16:creationId xmlns:a16="http://schemas.microsoft.com/office/drawing/2014/main" xmlns="" id="{DE5E08F2-91A1-4D4D-87DD-1BB30C117D12}"/>
                </a:ext>
              </a:extLst>
            </p:cNvPr>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sz="1350"/>
            </a:p>
          </p:txBody>
        </p:sp>
        <p:sp>
          <p:nvSpPr>
            <p:cNvPr id="8209" name="Oval 17">
              <a:extLst>
                <a:ext uri="{FF2B5EF4-FFF2-40B4-BE49-F238E27FC236}">
                  <a16:creationId xmlns:a16="http://schemas.microsoft.com/office/drawing/2014/main" xmlns="" id="{1E8DDF8C-6A98-42AF-81F1-7E8F391A69FF}"/>
                </a:ext>
              </a:extLst>
            </p:cNvPr>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sz="1350"/>
            </a:p>
          </p:txBody>
        </p:sp>
        <p:sp>
          <p:nvSpPr>
            <p:cNvPr id="8210" name="Oval 18">
              <a:extLst>
                <a:ext uri="{FF2B5EF4-FFF2-40B4-BE49-F238E27FC236}">
                  <a16:creationId xmlns:a16="http://schemas.microsoft.com/office/drawing/2014/main" xmlns="" id="{895975C6-332E-46EC-A157-AE1620B7C41F}"/>
                </a:ext>
              </a:extLst>
            </p:cNvPr>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sz="1350"/>
            </a:p>
          </p:txBody>
        </p:sp>
        <p:sp>
          <p:nvSpPr>
            <p:cNvPr id="8211" name="Oval 19">
              <a:extLst>
                <a:ext uri="{FF2B5EF4-FFF2-40B4-BE49-F238E27FC236}">
                  <a16:creationId xmlns:a16="http://schemas.microsoft.com/office/drawing/2014/main" xmlns="" id="{0D96836D-EFD0-47EE-B1B4-0C70E3DC9AB0}"/>
                </a:ext>
              </a:extLst>
            </p:cNvPr>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sz="1350"/>
            </a:p>
          </p:txBody>
        </p:sp>
        <p:sp>
          <p:nvSpPr>
            <p:cNvPr id="8212" name="Oval 20">
              <a:extLst>
                <a:ext uri="{FF2B5EF4-FFF2-40B4-BE49-F238E27FC236}">
                  <a16:creationId xmlns:a16="http://schemas.microsoft.com/office/drawing/2014/main" xmlns="" id="{68B4F63F-F62D-41A5-A7DB-ED46E027D8CD}"/>
                </a:ext>
              </a:extLst>
            </p:cNvPr>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sz="1350"/>
            </a:p>
          </p:txBody>
        </p:sp>
        <p:sp>
          <p:nvSpPr>
            <p:cNvPr id="8213" name="Oval 21">
              <a:extLst>
                <a:ext uri="{FF2B5EF4-FFF2-40B4-BE49-F238E27FC236}">
                  <a16:creationId xmlns:a16="http://schemas.microsoft.com/office/drawing/2014/main" xmlns="" id="{0170EF65-A83C-47E3-9BBE-A3FDBD635A21}"/>
                </a:ext>
              </a:extLst>
            </p:cNvPr>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sz="1350"/>
            </a:p>
          </p:txBody>
        </p:sp>
        <p:sp>
          <p:nvSpPr>
            <p:cNvPr id="8214" name="Oval 22">
              <a:extLst>
                <a:ext uri="{FF2B5EF4-FFF2-40B4-BE49-F238E27FC236}">
                  <a16:creationId xmlns:a16="http://schemas.microsoft.com/office/drawing/2014/main" xmlns="" id="{DF88B75A-82BC-4461-A299-E8A4F878C0B9}"/>
                </a:ext>
              </a:extLst>
            </p:cNvPr>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sz="1350"/>
            </a:p>
          </p:txBody>
        </p:sp>
        <p:sp>
          <p:nvSpPr>
            <p:cNvPr id="8215" name="Oval 23">
              <a:extLst>
                <a:ext uri="{FF2B5EF4-FFF2-40B4-BE49-F238E27FC236}">
                  <a16:creationId xmlns:a16="http://schemas.microsoft.com/office/drawing/2014/main" xmlns="" id="{396C152D-008D-40B5-9883-FE01000DB572}"/>
                </a:ext>
              </a:extLst>
            </p:cNvPr>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sz="1350"/>
            </a:p>
          </p:txBody>
        </p:sp>
        <p:sp>
          <p:nvSpPr>
            <p:cNvPr id="8216" name="Oval 24">
              <a:extLst>
                <a:ext uri="{FF2B5EF4-FFF2-40B4-BE49-F238E27FC236}">
                  <a16:creationId xmlns:a16="http://schemas.microsoft.com/office/drawing/2014/main" xmlns="" id="{AC22FF8C-3509-4CD5-803B-0B643DBD8B18}"/>
                </a:ext>
              </a:extLst>
            </p:cNvPr>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sz="1350"/>
            </a:p>
          </p:txBody>
        </p:sp>
        <p:sp>
          <p:nvSpPr>
            <p:cNvPr id="8217" name="Oval 25">
              <a:extLst>
                <a:ext uri="{FF2B5EF4-FFF2-40B4-BE49-F238E27FC236}">
                  <a16:creationId xmlns:a16="http://schemas.microsoft.com/office/drawing/2014/main" xmlns="" id="{0AD50422-068E-4D65-A65E-7B5B37E843E6}"/>
                </a:ext>
              </a:extLst>
            </p:cNvPr>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sz="1350"/>
            </a:p>
          </p:txBody>
        </p:sp>
        <p:sp>
          <p:nvSpPr>
            <p:cNvPr id="8218" name="Oval 26">
              <a:extLst>
                <a:ext uri="{FF2B5EF4-FFF2-40B4-BE49-F238E27FC236}">
                  <a16:creationId xmlns:a16="http://schemas.microsoft.com/office/drawing/2014/main" xmlns="" id="{4A37986A-9404-445E-96D8-6A27CC48403E}"/>
                </a:ext>
              </a:extLst>
            </p:cNvPr>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sz="1350"/>
            </a:p>
          </p:txBody>
        </p:sp>
        <p:sp>
          <p:nvSpPr>
            <p:cNvPr id="8219" name="Oval 27">
              <a:extLst>
                <a:ext uri="{FF2B5EF4-FFF2-40B4-BE49-F238E27FC236}">
                  <a16:creationId xmlns:a16="http://schemas.microsoft.com/office/drawing/2014/main" xmlns="" id="{CC4FA74B-0EA8-4B7B-B07B-94668744F856}"/>
                </a:ext>
              </a:extLst>
            </p:cNvPr>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sz="1350"/>
            </a:p>
          </p:txBody>
        </p:sp>
        <p:sp>
          <p:nvSpPr>
            <p:cNvPr id="8220" name="Oval 28">
              <a:extLst>
                <a:ext uri="{FF2B5EF4-FFF2-40B4-BE49-F238E27FC236}">
                  <a16:creationId xmlns:a16="http://schemas.microsoft.com/office/drawing/2014/main" xmlns="" id="{56355F16-BA39-4573-ACEA-87A5DC9EDA78}"/>
                </a:ext>
              </a:extLst>
            </p:cNvPr>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sz="1350"/>
            </a:p>
          </p:txBody>
        </p:sp>
        <p:sp>
          <p:nvSpPr>
            <p:cNvPr id="8221" name="Oval 29">
              <a:extLst>
                <a:ext uri="{FF2B5EF4-FFF2-40B4-BE49-F238E27FC236}">
                  <a16:creationId xmlns:a16="http://schemas.microsoft.com/office/drawing/2014/main" xmlns="" id="{40B8971F-62AA-49BE-88F1-E8B9D0C074EF}"/>
                </a:ext>
              </a:extLst>
            </p:cNvPr>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sz="1350"/>
            </a:p>
          </p:txBody>
        </p:sp>
        <p:sp>
          <p:nvSpPr>
            <p:cNvPr id="8222" name="Oval 30">
              <a:extLst>
                <a:ext uri="{FF2B5EF4-FFF2-40B4-BE49-F238E27FC236}">
                  <a16:creationId xmlns:a16="http://schemas.microsoft.com/office/drawing/2014/main" xmlns="" id="{2DE8DE31-AE98-460A-A3DD-8248BC3A5C34}"/>
                </a:ext>
              </a:extLst>
            </p:cNvPr>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sz="1350"/>
            </a:p>
          </p:txBody>
        </p:sp>
        <p:sp>
          <p:nvSpPr>
            <p:cNvPr id="8223" name="Oval 31">
              <a:extLst>
                <a:ext uri="{FF2B5EF4-FFF2-40B4-BE49-F238E27FC236}">
                  <a16:creationId xmlns:a16="http://schemas.microsoft.com/office/drawing/2014/main" xmlns="" id="{1A7F43A8-E397-40B0-BC65-762AAB6C5599}"/>
                </a:ext>
              </a:extLst>
            </p:cNvPr>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sz="1350"/>
            </a:p>
          </p:txBody>
        </p:sp>
        <p:sp>
          <p:nvSpPr>
            <p:cNvPr id="8224" name="Oval 32">
              <a:extLst>
                <a:ext uri="{FF2B5EF4-FFF2-40B4-BE49-F238E27FC236}">
                  <a16:creationId xmlns:a16="http://schemas.microsoft.com/office/drawing/2014/main" xmlns="" id="{4D0D4E96-A24F-4EFB-9DB8-A070CF259841}"/>
                </a:ext>
              </a:extLst>
            </p:cNvPr>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sz="1350"/>
            </a:p>
          </p:txBody>
        </p:sp>
        <p:sp>
          <p:nvSpPr>
            <p:cNvPr id="8225" name="Oval 33">
              <a:extLst>
                <a:ext uri="{FF2B5EF4-FFF2-40B4-BE49-F238E27FC236}">
                  <a16:creationId xmlns:a16="http://schemas.microsoft.com/office/drawing/2014/main" xmlns="" id="{5A6F31AA-72DD-4396-AE35-E28B172CD549}"/>
                </a:ext>
              </a:extLst>
            </p:cNvPr>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sz="1350"/>
            </a:p>
          </p:txBody>
        </p:sp>
        <p:sp>
          <p:nvSpPr>
            <p:cNvPr id="8226" name="Oval 34">
              <a:extLst>
                <a:ext uri="{FF2B5EF4-FFF2-40B4-BE49-F238E27FC236}">
                  <a16:creationId xmlns:a16="http://schemas.microsoft.com/office/drawing/2014/main" xmlns="" id="{942AD2E0-BF32-4055-89C7-781D6379698C}"/>
                </a:ext>
              </a:extLst>
            </p:cNvPr>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sz="1350"/>
            </a:p>
          </p:txBody>
        </p:sp>
        <p:sp>
          <p:nvSpPr>
            <p:cNvPr id="8227" name="Oval 35">
              <a:extLst>
                <a:ext uri="{FF2B5EF4-FFF2-40B4-BE49-F238E27FC236}">
                  <a16:creationId xmlns:a16="http://schemas.microsoft.com/office/drawing/2014/main" xmlns="" id="{49114E35-0CC9-41FC-81CE-D9F4A0FFFD10}"/>
                </a:ext>
              </a:extLst>
            </p:cNvPr>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sz="1350"/>
            </a:p>
          </p:txBody>
        </p:sp>
        <p:sp>
          <p:nvSpPr>
            <p:cNvPr id="8228" name="Oval 36">
              <a:extLst>
                <a:ext uri="{FF2B5EF4-FFF2-40B4-BE49-F238E27FC236}">
                  <a16:creationId xmlns:a16="http://schemas.microsoft.com/office/drawing/2014/main" xmlns="" id="{C8DD7287-9873-4BB1-8F1B-8D67D2F8A9AB}"/>
                </a:ext>
              </a:extLst>
            </p:cNvPr>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sz="1350"/>
            </a:p>
          </p:txBody>
        </p:sp>
        <p:sp>
          <p:nvSpPr>
            <p:cNvPr id="8229" name="Oval 37">
              <a:extLst>
                <a:ext uri="{FF2B5EF4-FFF2-40B4-BE49-F238E27FC236}">
                  <a16:creationId xmlns:a16="http://schemas.microsoft.com/office/drawing/2014/main" xmlns="" id="{B1BA3491-30CF-4714-8E1E-5AAC4D86BCF6}"/>
                </a:ext>
              </a:extLst>
            </p:cNvPr>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sz="1350"/>
            </a:p>
          </p:txBody>
        </p:sp>
        <p:sp>
          <p:nvSpPr>
            <p:cNvPr id="8230" name="Oval 38">
              <a:extLst>
                <a:ext uri="{FF2B5EF4-FFF2-40B4-BE49-F238E27FC236}">
                  <a16:creationId xmlns:a16="http://schemas.microsoft.com/office/drawing/2014/main" xmlns="" id="{288C1B03-50FC-4B1F-B8BE-71B7889F7371}"/>
                </a:ext>
              </a:extLst>
            </p:cNvPr>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sz="1350"/>
            </a:p>
          </p:txBody>
        </p:sp>
        <p:sp>
          <p:nvSpPr>
            <p:cNvPr id="8231" name="Oval 39">
              <a:extLst>
                <a:ext uri="{FF2B5EF4-FFF2-40B4-BE49-F238E27FC236}">
                  <a16:creationId xmlns:a16="http://schemas.microsoft.com/office/drawing/2014/main" xmlns="" id="{B482FF83-A83C-44DA-96D7-B8E8BDF33E53}"/>
                </a:ext>
              </a:extLst>
            </p:cNvPr>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sz="1350"/>
            </a:p>
          </p:txBody>
        </p:sp>
      </p:grpSp>
    </p:spTree>
    <p:extLst>
      <p:ext uri="{BB962C8B-B14F-4D97-AF65-F5344CB8AC3E}">
        <p14:creationId xmlns:p14="http://schemas.microsoft.com/office/powerpoint/2010/main" val="1359736205"/>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Lst>
  <p:transition spd="slow">
    <p:randomBar dir="vert"/>
  </p:transition>
  <p:txStyles>
    <p:titleStyle>
      <a:lvl1pPr algn="l" rtl="0" eaLnBrk="0" fontAlgn="base" hangingPunct="0">
        <a:spcBef>
          <a:spcPct val="0"/>
        </a:spcBef>
        <a:spcAft>
          <a:spcPct val="0"/>
        </a:spcAft>
        <a:defRPr kumimoji="1" sz="2925" b="1" kern="1200">
          <a:solidFill>
            <a:schemeClr val="tx2"/>
          </a:solidFill>
          <a:latin typeface="+mj-lt"/>
          <a:ea typeface="+mj-ea"/>
          <a:cs typeface="+mj-cs"/>
        </a:defRPr>
      </a:lvl1pPr>
      <a:lvl2pPr algn="l" rtl="0" eaLnBrk="0" fontAlgn="base" hangingPunct="0">
        <a:spcBef>
          <a:spcPct val="0"/>
        </a:spcBef>
        <a:spcAft>
          <a:spcPct val="0"/>
        </a:spcAft>
        <a:defRPr kumimoji="1" sz="2925" b="1">
          <a:solidFill>
            <a:schemeClr val="tx2"/>
          </a:solidFill>
          <a:latin typeface="Arial" panose="020B0604020202020204" pitchFamily="34" charset="0"/>
          <a:ea typeface="新細明體" panose="02020500000000000000" pitchFamily="18" charset="-120"/>
        </a:defRPr>
      </a:lvl2pPr>
      <a:lvl3pPr algn="l" rtl="0" eaLnBrk="0" fontAlgn="base" hangingPunct="0">
        <a:spcBef>
          <a:spcPct val="0"/>
        </a:spcBef>
        <a:spcAft>
          <a:spcPct val="0"/>
        </a:spcAft>
        <a:defRPr kumimoji="1" sz="2925" b="1">
          <a:solidFill>
            <a:schemeClr val="tx2"/>
          </a:solidFill>
          <a:latin typeface="Arial" panose="020B0604020202020204" pitchFamily="34" charset="0"/>
          <a:ea typeface="新細明體" panose="02020500000000000000" pitchFamily="18" charset="-120"/>
        </a:defRPr>
      </a:lvl3pPr>
      <a:lvl4pPr algn="l" rtl="0" eaLnBrk="0" fontAlgn="base" hangingPunct="0">
        <a:spcBef>
          <a:spcPct val="0"/>
        </a:spcBef>
        <a:spcAft>
          <a:spcPct val="0"/>
        </a:spcAft>
        <a:defRPr kumimoji="1" sz="2925" b="1">
          <a:solidFill>
            <a:schemeClr val="tx2"/>
          </a:solidFill>
          <a:latin typeface="Arial" panose="020B0604020202020204" pitchFamily="34" charset="0"/>
          <a:ea typeface="新細明體" panose="02020500000000000000" pitchFamily="18" charset="-120"/>
        </a:defRPr>
      </a:lvl4pPr>
      <a:lvl5pPr algn="l" rtl="0" eaLnBrk="0" fontAlgn="base" hangingPunct="0">
        <a:spcBef>
          <a:spcPct val="0"/>
        </a:spcBef>
        <a:spcAft>
          <a:spcPct val="0"/>
        </a:spcAft>
        <a:defRPr kumimoji="1" sz="2925" b="1">
          <a:solidFill>
            <a:schemeClr val="tx2"/>
          </a:solidFill>
          <a:latin typeface="Arial" panose="020B0604020202020204" pitchFamily="34" charset="0"/>
          <a:ea typeface="新細明體" panose="02020500000000000000" pitchFamily="18" charset="-120"/>
        </a:defRPr>
      </a:lvl5pPr>
      <a:lvl6pPr marL="342900" algn="l" rtl="0" fontAlgn="base">
        <a:spcBef>
          <a:spcPct val="0"/>
        </a:spcBef>
        <a:spcAft>
          <a:spcPct val="0"/>
        </a:spcAft>
        <a:defRPr kumimoji="1" sz="2925" b="1">
          <a:solidFill>
            <a:schemeClr val="tx2"/>
          </a:solidFill>
          <a:latin typeface="Arial" panose="020B0604020202020204" pitchFamily="34" charset="0"/>
          <a:ea typeface="新細明體" panose="02020500000000000000" pitchFamily="18" charset="-120"/>
        </a:defRPr>
      </a:lvl6pPr>
      <a:lvl7pPr marL="685800" algn="l" rtl="0" fontAlgn="base">
        <a:spcBef>
          <a:spcPct val="0"/>
        </a:spcBef>
        <a:spcAft>
          <a:spcPct val="0"/>
        </a:spcAft>
        <a:defRPr kumimoji="1" sz="2925" b="1">
          <a:solidFill>
            <a:schemeClr val="tx2"/>
          </a:solidFill>
          <a:latin typeface="Arial" panose="020B0604020202020204" pitchFamily="34" charset="0"/>
          <a:ea typeface="新細明體" panose="02020500000000000000" pitchFamily="18" charset="-120"/>
        </a:defRPr>
      </a:lvl7pPr>
      <a:lvl8pPr marL="1028700" algn="l" rtl="0" fontAlgn="base">
        <a:spcBef>
          <a:spcPct val="0"/>
        </a:spcBef>
        <a:spcAft>
          <a:spcPct val="0"/>
        </a:spcAft>
        <a:defRPr kumimoji="1" sz="2925" b="1">
          <a:solidFill>
            <a:schemeClr val="tx2"/>
          </a:solidFill>
          <a:latin typeface="Arial" panose="020B0604020202020204" pitchFamily="34" charset="0"/>
          <a:ea typeface="新細明體" panose="02020500000000000000" pitchFamily="18" charset="-120"/>
        </a:defRPr>
      </a:lvl8pPr>
      <a:lvl9pPr marL="1371600" algn="l" rtl="0" fontAlgn="base">
        <a:spcBef>
          <a:spcPct val="0"/>
        </a:spcBef>
        <a:spcAft>
          <a:spcPct val="0"/>
        </a:spcAft>
        <a:defRPr kumimoji="1" sz="2925" b="1">
          <a:solidFill>
            <a:schemeClr val="tx2"/>
          </a:solidFill>
          <a:latin typeface="Arial" panose="020B0604020202020204" pitchFamily="34" charset="0"/>
          <a:ea typeface="新細明體" panose="02020500000000000000" pitchFamily="18" charset="-120"/>
        </a:defRPr>
      </a:lvl9pPr>
    </p:titleStyle>
    <p:bodyStyle>
      <a:lvl1pPr marL="257175" indent="-257175" algn="l" rtl="0" eaLnBrk="0" fontAlgn="base" hangingPunct="0">
        <a:spcBef>
          <a:spcPct val="20000"/>
        </a:spcBef>
        <a:spcAft>
          <a:spcPct val="0"/>
        </a:spcAft>
        <a:buClr>
          <a:schemeClr val="tx2"/>
        </a:buClr>
        <a:buSzPct val="70000"/>
        <a:buFont typeface="Wingdings" panose="05000000000000000000" pitchFamily="2" charset="2"/>
        <a:buChar char="l"/>
        <a:defRPr kumimoji="1" sz="2250" kern="1200">
          <a:solidFill>
            <a:schemeClr val="tx1"/>
          </a:solidFill>
          <a:latin typeface="+mn-lt"/>
          <a:ea typeface="+mn-ea"/>
          <a:cs typeface="+mn-cs"/>
        </a:defRPr>
      </a:lvl1pPr>
      <a:lvl2pPr marL="519113" indent="-260747" algn="l" rtl="0" eaLnBrk="0" fontAlgn="base" hangingPunct="0">
        <a:spcBef>
          <a:spcPct val="20000"/>
        </a:spcBef>
        <a:spcAft>
          <a:spcPct val="0"/>
        </a:spcAft>
        <a:buClr>
          <a:schemeClr val="accent2"/>
        </a:buClr>
        <a:buSzPct val="70000"/>
        <a:buFont typeface="Wingdings" panose="05000000000000000000" pitchFamily="2" charset="2"/>
        <a:buChar char="l"/>
        <a:defRPr kumimoji="1" sz="1950" kern="1200">
          <a:solidFill>
            <a:schemeClr val="tx1"/>
          </a:solidFill>
          <a:latin typeface="+mn-lt"/>
          <a:ea typeface="+mn-ea"/>
          <a:cs typeface="+mn-cs"/>
        </a:defRPr>
      </a:lvl2pPr>
      <a:lvl3pPr marL="740569" indent="-220266" algn="l" rtl="0" eaLnBrk="0" fontAlgn="base" hangingPunct="0">
        <a:spcBef>
          <a:spcPct val="20000"/>
        </a:spcBef>
        <a:spcAft>
          <a:spcPct val="0"/>
        </a:spcAft>
        <a:buClr>
          <a:schemeClr val="accent1"/>
        </a:buClr>
        <a:buSzPct val="70000"/>
        <a:buFont typeface="Wingdings" panose="05000000000000000000" pitchFamily="2" charset="2"/>
        <a:buChar char="l"/>
        <a:defRPr kumimoji="1" sz="1725" kern="1200">
          <a:solidFill>
            <a:schemeClr val="tx1"/>
          </a:solidFill>
          <a:latin typeface="+mn-lt"/>
          <a:ea typeface="+mn-ea"/>
          <a:cs typeface="+mn-cs"/>
        </a:defRPr>
      </a:lvl3pPr>
      <a:lvl4pPr marL="960835" indent="-219075" algn="l" rtl="0" eaLnBrk="0" fontAlgn="base" hangingPunct="0">
        <a:spcBef>
          <a:spcPct val="20000"/>
        </a:spcBef>
        <a:spcAft>
          <a:spcPct val="0"/>
        </a:spcAft>
        <a:buClr>
          <a:schemeClr val="tx2"/>
        </a:buClr>
        <a:buSzPct val="75000"/>
        <a:buFont typeface="Wingdings" panose="05000000000000000000" pitchFamily="2" charset="2"/>
        <a:buChar char="§"/>
        <a:defRPr kumimoji="1" sz="1500" kern="1200">
          <a:solidFill>
            <a:schemeClr val="tx1"/>
          </a:solidFill>
          <a:latin typeface="+mn-lt"/>
          <a:ea typeface="+mn-ea"/>
          <a:cs typeface="+mn-cs"/>
        </a:defRPr>
      </a:lvl4pPr>
      <a:lvl5pPr marL="1198960" indent="-236935" algn="l" rtl="0" eaLnBrk="0" fontAlgn="base" hangingPunct="0">
        <a:spcBef>
          <a:spcPct val="20000"/>
        </a:spcBef>
        <a:spcAft>
          <a:spcPct val="0"/>
        </a:spcAft>
        <a:buClr>
          <a:schemeClr val="folHlink"/>
        </a:buClr>
        <a:buSzPct val="80000"/>
        <a:buFont typeface="Wingdings" panose="05000000000000000000" pitchFamily="2" charset="2"/>
        <a:buChar char="§"/>
        <a:defRPr kumimoji="1"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file:///D:\My%20Documents\&#35611;&#38988;\&#35712;&#32147;\01&#20161;&#24503;VCD.mpg" TargetMode="External"/><Relationship Id="rId4" Type="http://schemas.openxmlformats.org/officeDocument/2006/relationships/hyperlink" Target="file:///D:\My%20Documents\&#35611;&#38988;\&#35712;&#32147;\08&#36861;&#20998;VCD.mp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hyperlink" Target="&#35242;&#23376;&#35712;&#32147;&#30340;&#25928;&#30410;.wmv"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30465;&#24605;&#25945;&#23416;/&#30465;&#24605;&#25945;&#23416;.mpg"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g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52.jpeg"/></Relationships>
</file>

<file path=ppt/slides/_rels/slide4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jpeg"/><Relationship Id="rId4" Type="http://schemas.openxmlformats.org/officeDocument/2006/relationships/image" Target="../media/image54.jpeg"/></Relationships>
</file>

<file path=ppt/slides/_rels/slide4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hyperlink" Target="108187.t.mp4" TargetMode="External"/><Relationship Id="rId4" Type="http://schemas.openxmlformats.org/officeDocument/2006/relationships/image" Target="../media/image58.jpeg"/></Relationships>
</file>

<file path=ppt/slides/_rels/slide4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emf"/><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image" Target="../media/image62.jpeg"/></Relationships>
</file>

<file path=ppt/slides/_rels/slide4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4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69.jpeg"/></Relationships>
</file>

<file path=ppt/slides/_rels/slide5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71.jpeg"/></Relationships>
</file>

<file path=ppt/slides/_rels/slide5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33655;&#33457;&#23450;&#24459;%20-%20YouTube%20(360p).mp4" TargetMode="External"/><Relationship Id="rId7" Type="http://schemas.openxmlformats.org/officeDocument/2006/relationships/image" Target="../media/image83.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57.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png"/><Relationship Id="rId1" Type="http://schemas.openxmlformats.org/officeDocument/2006/relationships/slideLayout" Target="../slideLayouts/slideLayout7.xml"/><Relationship Id="rId4" Type="http://schemas.openxmlformats.org/officeDocument/2006/relationships/image" Target="../media/image8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slideLayout" Target="../slideLayouts/slideLayout13.xml"/><Relationship Id="rId1" Type="http://schemas.openxmlformats.org/officeDocument/2006/relationships/video" Target="&#33891;&#20107;&#38263;&#30340;&#29702;&#24819;vcd.m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2.xml"/><Relationship Id="rId4" Type="http://schemas.openxmlformats.org/officeDocument/2006/relationships/image" Target="../media/image92.jpeg"/></Relationships>
</file>

<file path=ppt/slides/_rels/slide64.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hyperlink" Target="90174350_222096232329201_232734764417679360_n(1).mp4"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3" Type="http://schemas.openxmlformats.org/officeDocument/2006/relationships/hyperlink" Target="90174350_222096232329201_232734764417679360_n(1).mp4" TargetMode="External"/><Relationship Id="rId2" Type="http://schemas.openxmlformats.org/officeDocument/2006/relationships/image" Target="../media/image99.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74.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3.jpeg"/></Relationships>
</file>

<file path=ppt/slides/_rels/slide75.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07.jpeg"/><Relationship Id="rId4" Type="http://schemas.openxmlformats.org/officeDocument/2006/relationships/image" Target="../media/image106.jpeg"/></Relationships>
</file>

<file path=ppt/slides/_rels/slide78.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110.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13.gif"/><Relationship Id="rId2" Type="http://schemas.openxmlformats.org/officeDocument/2006/relationships/image" Target="../media/image112.png"/><Relationship Id="rId1" Type="http://schemas.openxmlformats.org/officeDocument/2006/relationships/slideLayout" Target="../slideLayouts/slideLayout27.xml"/><Relationship Id="rId4" Type="http://schemas.openxmlformats.org/officeDocument/2006/relationships/image" Target="../media/image114.gif"/></Relationships>
</file>

<file path=ppt/slides/_rels/slide84.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28858;&#35712;&#32147;&#29677;%20&#21162;&#21147;.mp4" TargetMode="Externa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20462;&#22899;&#24171;&#21161;&#31406;&#20154;.mp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卡通读书分享活动PPT模板- 卡通模板PPT模板- 浩扬PPT模板城">
            <a:extLst>
              <a:ext uri="{FF2B5EF4-FFF2-40B4-BE49-F238E27FC236}">
                <a16:creationId xmlns:a16="http://schemas.microsoft.com/office/drawing/2014/main" xmlns="" id="{2F05ABF4-DFC4-4A4A-9153-18C441F19C05}"/>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0" y="0"/>
            <a:ext cx="9143999" cy="5143499"/>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圓角 5">
            <a:extLst>
              <a:ext uri="{FF2B5EF4-FFF2-40B4-BE49-F238E27FC236}">
                <a16:creationId xmlns:a16="http://schemas.microsoft.com/office/drawing/2014/main" xmlns="" id="{FD124196-14FE-463D-8BB3-2D668907C105}"/>
              </a:ext>
            </a:extLst>
          </p:cNvPr>
          <p:cNvSpPr/>
          <p:nvPr/>
        </p:nvSpPr>
        <p:spPr>
          <a:xfrm>
            <a:off x="1719744" y="1275126"/>
            <a:ext cx="6392410" cy="133384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a:solidFill>
                  <a:srgbClr val="0432FF"/>
                </a:solidFill>
                <a:effectLst>
                  <a:outerShdw blurRad="38100" dist="38100" dir="2700000" algn="tl">
                    <a:srgbClr val="C0C0C0"/>
                  </a:outerShdw>
                </a:effectLst>
                <a:latin typeface="標楷體" panose="03000509000000000000" pitchFamily="65" charset="-120"/>
                <a:ea typeface="標楷體" panose="03000509000000000000" pitchFamily="65" charset="-120"/>
              </a:rPr>
              <a:t>塗城國小</a:t>
            </a:r>
            <a:br>
              <a:rPr lang="zh-TW" altLang="en-US" sz="3200" dirty="0">
                <a:solidFill>
                  <a:srgbClr val="0432FF"/>
                </a:solidFill>
                <a:effectLst>
                  <a:outerShdw blurRad="38100" dist="38100" dir="2700000" algn="tl">
                    <a:srgbClr val="C0C0C0"/>
                  </a:outerShdw>
                </a:effectLst>
                <a:latin typeface="標楷體" panose="03000509000000000000" pitchFamily="65" charset="-120"/>
                <a:ea typeface="標楷體" panose="03000509000000000000" pitchFamily="65" charset="-120"/>
              </a:rPr>
            </a:br>
            <a:r>
              <a:rPr lang="zh-TW" altLang="en-US" sz="3200" dirty="0">
                <a:solidFill>
                  <a:srgbClr val="0432FF"/>
                </a:solidFill>
                <a:effectLst>
                  <a:outerShdw blurRad="38100" dist="38100" dir="2700000" algn="tl">
                    <a:srgbClr val="C0C0C0"/>
                  </a:outerShdw>
                </a:effectLst>
                <a:latin typeface="標楷體" panose="03000509000000000000" pitchFamily="65" charset="-120"/>
                <a:ea typeface="標楷體" panose="03000509000000000000" pitchFamily="65" charset="-120"/>
                <a:hlinkClick r:id="rId4" action="ppaction://hlinkfile">
                  <a:extLst>
                    <a:ext uri="{A12FA001-AC4F-418D-AE19-62706E023703}">
                      <ahyp:hlinkClr xmlns:ahyp="http://schemas.microsoft.com/office/drawing/2018/hyperlinkcolor" xmlns="" val="tx"/>
                    </a:ext>
                  </a:extLst>
                </a:hlinkClick>
              </a:rPr>
              <a:t>親子</a:t>
            </a:r>
            <a:r>
              <a:rPr lang="zh-TW" altLang="en-US" sz="3200" dirty="0">
                <a:solidFill>
                  <a:srgbClr val="0432FF"/>
                </a:solidFill>
                <a:effectLst>
                  <a:outerShdw blurRad="38100" dist="38100" dir="2700000" algn="tl">
                    <a:srgbClr val="C0C0C0"/>
                  </a:outerShdw>
                </a:effectLst>
                <a:latin typeface="標楷體" panose="03000509000000000000" pitchFamily="65" charset="-120"/>
                <a:ea typeface="標楷體" panose="03000509000000000000" pitchFamily="65" charset="-120"/>
                <a:hlinkClick r:id="rId5" action="ppaction://hlinkfile">
                  <a:extLst>
                    <a:ext uri="{A12FA001-AC4F-418D-AE19-62706E023703}">
                      <ahyp:hlinkClr xmlns:ahyp="http://schemas.microsoft.com/office/drawing/2018/hyperlinkcolor" xmlns="" val="tx"/>
                    </a:ext>
                  </a:extLst>
                </a:hlinkClick>
              </a:rPr>
              <a:t>讀經班</a:t>
            </a:r>
            <a:r>
              <a:rPr lang="zh-TW" altLang="en-US" sz="3200" dirty="0">
                <a:solidFill>
                  <a:srgbClr val="0432FF"/>
                </a:solidFill>
                <a:effectLst>
                  <a:outerShdw blurRad="38100" dist="38100" dir="2700000" algn="tl">
                    <a:srgbClr val="C0C0C0"/>
                  </a:outerShdw>
                </a:effectLst>
                <a:latin typeface="標楷體" panose="03000509000000000000" pitchFamily="65" charset="-120"/>
                <a:ea typeface="標楷體" panose="03000509000000000000" pitchFamily="65" charset="-120"/>
              </a:rPr>
              <a:t>經營分享</a:t>
            </a:r>
            <a:endParaRPr lang="zh-TW" altLang="en-US" sz="3200" b="1" dirty="0">
              <a:solidFill>
                <a:srgbClr val="0432FF"/>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327100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42" name="Rectangle 2">
            <a:extLst>
              <a:ext uri="{FF2B5EF4-FFF2-40B4-BE49-F238E27FC236}">
                <a16:creationId xmlns:a16="http://schemas.microsoft.com/office/drawing/2014/main" xmlns="" id="{686A39B7-FA20-4791-945C-D0A8DE1B061D}"/>
              </a:ext>
            </a:extLst>
          </p:cNvPr>
          <p:cNvSpPr>
            <a:spLocks noGrp="1" noChangeArrowheads="1"/>
          </p:cNvSpPr>
          <p:nvPr>
            <p:ph type="title"/>
          </p:nvPr>
        </p:nvSpPr>
        <p:spPr/>
        <p:txBody>
          <a:bodyPr>
            <a:normAutofit fontScale="90000"/>
          </a:bodyPr>
          <a:lstStyle/>
          <a:p>
            <a:pPr eaLnBrk="1" hangingPunct="1">
              <a:defRPr/>
            </a:pPr>
            <a:r>
              <a:rPr lang="zh-TW" altLang="en-US" sz="4950" b="1">
                <a:effectLst>
                  <a:outerShdw blurRad="38100" dist="38100" dir="2700000" algn="tl">
                    <a:srgbClr val="C0C0C0"/>
                  </a:outerShdw>
                </a:effectLst>
                <a:latin typeface="標楷體" panose="03000509000000000000" pitchFamily="65" charset="-120"/>
                <a:ea typeface="標楷體" panose="03000509000000000000" pitchFamily="65" charset="-120"/>
              </a:rPr>
              <a:t/>
            </a:r>
            <a:br>
              <a:rPr lang="zh-TW" altLang="en-US" sz="4950" b="1">
                <a:effectLst>
                  <a:outerShdw blurRad="38100" dist="38100" dir="2700000" algn="tl">
                    <a:srgbClr val="C0C0C0"/>
                  </a:outerShdw>
                </a:effectLst>
                <a:latin typeface="標楷體" panose="03000509000000000000" pitchFamily="65" charset="-120"/>
                <a:ea typeface="標楷體" panose="03000509000000000000" pitchFamily="65" charset="-120"/>
              </a:rPr>
            </a:br>
            <a:r>
              <a:rPr lang="zh-TW" altLang="en-US" sz="4050" b="1">
                <a:effectLst>
                  <a:outerShdw blurRad="38100" dist="38100" dir="2700000" algn="tl">
                    <a:srgbClr val="C0C0C0"/>
                  </a:outerShdw>
                </a:effectLst>
                <a:latin typeface="標楷體" panose="03000509000000000000" pitchFamily="65" charset="-120"/>
                <a:ea typeface="標楷體" panose="03000509000000000000" pitchFamily="65" charset="-120"/>
              </a:rPr>
              <a:t>教化人心</a:t>
            </a:r>
            <a:r>
              <a:rPr lang="en-US" altLang="zh-TW" sz="4050" b="1" dirty="0">
                <a:effectLst>
                  <a:outerShdw blurRad="38100" dist="38100" dir="2700000" algn="tl">
                    <a:srgbClr val="C0C0C0"/>
                  </a:outerShdw>
                </a:effectLst>
                <a:latin typeface="標楷體" panose="03000509000000000000" pitchFamily="65" charset="-120"/>
                <a:ea typeface="標楷體" panose="03000509000000000000" pitchFamily="65" charset="-120"/>
              </a:rPr>
              <a:t>(</a:t>
            </a:r>
            <a:r>
              <a:rPr lang="zh-TW" altLang="en-US" sz="4050" b="1">
                <a:effectLst>
                  <a:outerShdw blurRad="38100" dist="38100" dir="2700000" algn="tl">
                    <a:srgbClr val="C0C0C0"/>
                  </a:outerShdw>
                </a:effectLst>
                <a:latin typeface="標楷體" panose="03000509000000000000" pitchFamily="65" charset="-120"/>
                <a:ea typeface="標楷體" panose="03000509000000000000" pitchFamily="65" charset="-120"/>
              </a:rPr>
              <a:t>讀經班</a:t>
            </a:r>
            <a:r>
              <a:rPr lang="en-US" altLang="zh-TW" sz="4050" b="1" dirty="0">
                <a:effectLst>
                  <a:outerShdw blurRad="38100" dist="38100" dir="2700000" algn="tl">
                    <a:srgbClr val="C0C0C0"/>
                  </a:outerShdw>
                </a:effectLst>
                <a:latin typeface="標楷體" panose="03000509000000000000" pitchFamily="65" charset="-120"/>
                <a:ea typeface="標楷體" panose="03000509000000000000" pitchFamily="65" charset="-120"/>
              </a:rPr>
              <a:t>)</a:t>
            </a:r>
            <a:r>
              <a:rPr lang="zh-TW" altLang="en-US" sz="4050" b="1">
                <a:effectLst>
                  <a:outerShdw blurRad="38100" dist="38100" dir="2700000" algn="tl">
                    <a:srgbClr val="C0C0C0"/>
                  </a:outerShdw>
                </a:effectLst>
                <a:latin typeface="標楷體" panose="03000509000000000000" pitchFamily="65" charset="-120"/>
                <a:ea typeface="標楷體" panose="03000509000000000000" pitchFamily="65" charset="-120"/>
              </a:rPr>
              <a:t>與救濟</a:t>
            </a:r>
            <a:r>
              <a:rPr lang="zh-TW" altLang="en-US" sz="4950" b="1">
                <a:effectLst>
                  <a:outerShdw blurRad="38100" dist="38100" dir="2700000" algn="tl">
                    <a:srgbClr val="C0C0C0"/>
                  </a:outerShdw>
                </a:effectLst>
                <a:latin typeface="標楷體" panose="03000509000000000000" pitchFamily="65" charset="-120"/>
                <a:ea typeface="標楷體" panose="03000509000000000000" pitchFamily="65" charset="-120"/>
              </a:rPr>
              <a:t/>
            </a:r>
            <a:br>
              <a:rPr lang="zh-TW" altLang="en-US" sz="4950" b="1">
                <a:effectLst>
                  <a:outerShdw blurRad="38100" dist="38100" dir="2700000" algn="tl">
                    <a:srgbClr val="C0C0C0"/>
                  </a:outerShdw>
                </a:effectLst>
                <a:latin typeface="標楷體" panose="03000509000000000000" pitchFamily="65" charset="-120"/>
                <a:ea typeface="標楷體" panose="03000509000000000000" pitchFamily="65" charset="-120"/>
              </a:rPr>
            </a:br>
            <a:endParaRPr lang="zh-TW" altLang="en-US" sz="4950" b="1">
              <a:effectLst>
                <a:outerShdw blurRad="38100" dist="38100" dir="2700000" algn="tl">
                  <a:srgbClr val="C0C0C0"/>
                </a:outerShdw>
              </a:effectLst>
              <a:latin typeface="標楷體" panose="03000509000000000000" pitchFamily="65" charset="-120"/>
              <a:ea typeface="標楷體" panose="03000509000000000000" pitchFamily="65" charset="-120"/>
            </a:endParaRPr>
          </a:p>
        </p:txBody>
      </p:sp>
      <p:sp>
        <p:nvSpPr>
          <p:cNvPr id="142339" name="Rectangle 3">
            <a:extLst>
              <a:ext uri="{FF2B5EF4-FFF2-40B4-BE49-F238E27FC236}">
                <a16:creationId xmlns:a16="http://schemas.microsoft.com/office/drawing/2014/main" xmlns="" id="{480C2761-9015-4229-A92A-C19828FDBBC2}"/>
              </a:ext>
            </a:extLst>
          </p:cNvPr>
          <p:cNvSpPr>
            <a:spLocks noGrp="1" noChangeArrowheads="1"/>
          </p:cNvSpPr>
          <p:nvPr>
            <p:ph type="body" idx="1"/>
          </p:nvPr>
        </p:nvSpPr>
        <p:spPr/>
        <p:txBody>
          <a:bodyPr>
            <a:normAutofit fontScale="77500" lnSpcReduction="20000"/>
          </a:bodyPr>
          <a:lstStyle/>
          <a:p>
            <a:pPr eaLnBrk="1" hangingPunct="1">
              <a:lnSpc>
                <a:spcPct val="90000"/>
              </a:lnSpc>
            </a:pPr>
            <a:r>
              <a:rPr lang="zh-TW" altLang="en-US" sz="2100" dirty="0"/>
              <a:t>給他魚吃不如教他釣魚</a:t>
            </a:r>
          </a:p>
          <a:p>
            <a:pPr eaLnBrk="1" hangingPunct="1">
              <a:lnSpc>
                <a:spcPct val="90000"/>
              </a:lnSpc>
            </a:pPr>
            <a:r>
              <a:rPr lang="zh-TW" altLang="en-US" sz="2100" dirty="0"/>
              <a:t>教化人心可以改變命運</a:t>
            </a:r>
          </a:p>
          <a:p>
            <a:pPr eaLnBrk="1" hangingPunct="1">
              <a:lnSpc>
                <a:spcPct val="90000"/>
              </a:lnSpc>
            </a:pPr>
            <a:endParaRPr lang="zh-TW" altLang="en-US" sz="2100" dirty="0"/>
          </a:p>
          <a:p>
            <a:pPr eaLnBrk="1" hangingPunct="1">
              <a:lnSpc>
                <a:spcPct val="90000"/>
              </a:lnSpc>
            </a:pPr>
            <a:endParaRPr lang="zh-TW" altLang="en-US" sz="2100" dirty="0"/>
          </a:p>
          <a:p>
            <a:pPr marL="0" indent="0" eaLnBrk="1" hangingPunct="1">
              <a:lnSpc>
                <a:spcPct val="90000"/>
              </a:lnSpc>
              <a:buNone/>
            </a:pPr>
            <a:r>
              <a:rPr lang="zh-TW" altLang="en-US" sz="2100" dirty="0"/>
              <a:t>           </a:t>
            </a:r>
            <a:endParaRPr lang="en-US" altLang="zh-TW" sz="2100" dirty="0"/>
          </a:p>
          <a:p>
            <a:pPr marL="0" indent="0">
              <a:lnSpc>
                <a:spcPct val="90000"/>
              </a:lnSpc>
              <a:buNone/>
            </a:pPr>
            <a:r>
              <a:rPr lang="en-US" altLang="zh-TW" sz="2100" dirty="0"/>
              <a:t>  </a:t>
            </a:r>
          </a:p>
          <a:p>
            <a:pPr marL="0" indent="0">
              <a:lnSpc>
                <a:spcPct val="90000"/>
              </a:lnSpc>
              <a:buNone/>
            </a:pPr>
            <a:r>
              <a:rPr lang="zh-TW" altLang="en-US" sz="2100" dirty="0"/>
              <a:t>                 </a:t>
            </a:r>
            <a:r>
              <a:rPr lang="zh-TW" altLang="en-US" sz="1800" dirty="0"/>
              <a:t>良知良能</a:t>
            </a:r>
            <a:endParaRPr lang="en-US" altLang="zh-TW" sz="1800" dirty="0"/>
          </a:p>
          <a:p>
            <a:pPr marL="0" indent="0" eaLnBrk="1" hangingPunct="1">
              <a:lnSpc>
                <a:spcPct val="90000"/>
              </a:lnSpc>
              <a:buNone/>
            </a:pPr>
            <a:endParaRPr lang="en-US" altLang="zh-TW" sz="2100" dirty="0"/>
          </a:p>
          <a:p>
            <a:pPr marL="0" indent="0" eaLnBrk="1" hangingPunct="1">
              <a:lnSpc>
                <a:spcPct val="90000"/>
              </a:lnSpc>
              <a:buNone/>
            </a:pPr>
            <a:r>
              <a:rPr lang="zh-TW" altLang="en-US" sz="2100" dirty="0"/>
              <a:t>                積陰德</a:t>
            </a:r>
            <a:endParaRPr lang="en-US" altLang="zh-TW" sz="2100" dirty="0"/>
          </a:p>
          <a:p>
            <a:pPr marL="0" indent="0" eaLnBrk="1" hangingPunct="1">
              <a:lnSpc>
                <a:spcPct val="90000"/>
              </a:lnSpc>
              <a:buNone/>
            </a:pPr>
            <a:endParaRPr lang="zh-TW" altLang="en-US" sz="2100" dirty="0"/>
          </a:p>
          <a:p>
            <a:pPr marL="0" indent="0" eaLnBrk="1" hangingPunct="1">
              <a:lnSpc>
                <a:spcPct val="90000"/>
              </a:lnSpc>
              <a:buNone/>
            </a:pPr>
            <a:r>
              <a:rPr lang="zh-TW" altLang="en-US" sz="2100" dirty="0"/>
              <a:t>            希望得到肯定</a:t>
            </a:r>
          </a:p>
          <a:p>
            <a:pPr marL="0" indent="0" eaLnBrk="1" hangingPunct="1">
              <a:lnSpc>
                <a:spcPct val="90000"/>
              </a:lnSpc>
              <a:buNone/>
            </a:pPr>
            <a:r>
              <a:rPr lang="zh-TW" altLang="en-US" sz="2100" dirty="0"/>
              <a:t>     </a:t>
            </a:r>
            <a:endParaRPr lang="en-US" altLang="zh-TW" sz="2100" dirty="0"/>
          </a:p>
          <a:p>
            <a:pPr marL="0" indent="0" eaLnBrk="1" hangingPunct="1">
              <a:lnSpc>
                <a:spcPct val="90000"/>
              </a:lnSpc>
              <a:buNone/>
            </a:pPr>
            <a:r>
              <a:rPr lang="zh-TW" altLang="en-US" sz="2100" dirty="0"/>
              <a:t>          希望別人回報</a:t>
            </a:r>
          </a:p>
          <a:p>
            <a:pPr marL="0" indent="0" eaLnBrk="1" hangingPunct="1">
              <a:lnSpc>
                <a:spcPct val="90000"/>
              </a:lnSpc>
              <a:buNone/>
            </a:pPr>
            <a:r>
              <a:rPr lang="zh-TW" altLang="en-US" sz="2100" dirty="0"/>
              <a:t>     </a:t>
            </a:r>
          </a:p>
        </p:txBody>
      </p:sp>
      <p:pic>
        <p:nvPicPr>
          <p:cNvPr id="142340" name="Picture 4" descr="Angel1">
            <a:extLst>
              <a:ext uri="{FF2B5EF4-FFF2-40B4-BE49-F238E27FC236}">
                <a16:creationId xmlns:a16="http://schemas.microsoft.com/office/drawing/2014/main" xmlns="" id="{F0FA6354-2DEE-459A-936B-83BBCE157961}"/>
              </a:ext>
            </a:extLst>
          </p:cNvPr>
          <p:cNvPicPr>
            <a:picLocks noGrp="1" noChangeAspect="1" noChangeArrowheads="1"/>
          </p:cNvPicPr>
          <p:nvPr>
            <p:ph idx="4294967295"/>
          </p:nvPr>
        </p:nvPicPr>
        <p:blipFill>
          <a:blip r:embed="rId3" cstate="email">
            <a:extLst>
              <a:ext uri="{28A0092B-C50C-407E-A947-70E740481C1C}">
                <a14:useLocalDpi xmlns:a14="http://schemas.microsoft.com/office/drawing/2010/main"/>
              </a:ext>
            </a:extLst>
          </a:blip>
          <a:srcRect/>
          <a:stretch>
            <a:fillRect/>
          </a:stretch>
        </p:blipFill>
        <p:spPr>
          <a:xfrm>
            <a:off x="5322094" y="2409825"/>
            <a:ext cx="2678906" cy="250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885" name="Text Box 5">
            <a:extLst>
              <a:ext uri="{FF2B5EF4-FFF2-40B4-BE49-F238E27FC236}">
                <a16:creationId xmlns:a16="http://schemas.microsoft.com/office/drawing/2014/main" xmlns="" id="{883817F4-C0CA-4239-B8A3-46037FD3E0C8}"/>
              </a:ext>
            </a:extLst>
          </p:cNvPr>
          <p:cNvSpPr txBox="1">
            <a:spLocks noChangeArrowheads="1"/>
          </p:cNvSpPr>
          <p:nvPr/>
        </p:nvSpPr>
        <p:spPr bwMode="auto">
          <a:xfrm>
            <a:off x="2195513" y="4192191"/>
            <a:ext cx="2106216"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endParaRPr lang="zh-TW" altLang="en-US" sz="1350"/>
          </a:p>
        </p:txBody>
      </p:sp>
      <p:sp>
        <p:nvSpPr>
          <p:cNvPr id="122886" name="Line 6">
            <a:extLst>
              <a:ext uri="{FF2B5EF4-FFF2-40B4-BE49-F238E27FC236}">
                <a16:creationId xmlns:a16="http://schemas.microsoft.com/office/drawing/2014/main" xmlns="" id="{DE945B54-F791-4E9A-96F5-345F3BA513E2}"/>
              </a:ext>
            </a:extLst>
          </p:cNvPr>
          <p:cNvSpPr>
            <a:spLocks noChangeShapeType="1"/>
          </p:cNvSpPr>
          <p:nvPr/>
        </p:nvSpPr>
        <p:spPr bwMode="auto">
          <a:xfrm flipH="1">
            <a:off x="376746" y="2049503"/>
            <a:ext cx="1234132" cy="213760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350"/>
          </a:p>
        </p:txBody>
      </p:sp>
      <p:sp>
        <p:nvSpPr>
          <p:cNvPr id="122887" name="Line 7">
            <a:extLst>
              <a:ext uri="{FF2B5EF4-FFF2-40B4-BE49-F238E27FC236}">
                <a16:creationId xmlns:a16="http://schemas.microsoft.com/office/drawing/2014/main" xmlns="" id="{BE4A0EAB-502B-40D0-8BF9-A5BBE1CC0B26}"/>
              </a:ext>
            </a:extLst>
          </p:cNvPr>
          <p:cNvSpPr>
            <a:spLocks noChangeShapeType="1"/>
          </p:cNvSpPr>
          <p:nvPr/>
        </p:nvSpPr>
        <p:spPr bwMode="auto">
          <a:xfrm>
            <a:off x="1628974" y="2067695"/>
            <a:ext cx="1690489" cy="213760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350"/>
          </a:p>
        </p:txBody>
      </p:sp>
      <p:sp>
        <p:nvSpPr>
          <p:cNvPr id="122888" name="Line 8">
            <a:extLst>
              <a:ext uri="{FF2B5EF4-FFF2-40B4-BE49-F238E27FC236}">
                <a16:creationId xmlns:a16="http://schemas.microsoft.com/office/drawing/2014/main" xmlns="" id="{3CDB8B04-4FE7-4A2C-918F-324C705E02AC}"/>
              </a:ext>
            </a:extLst>
          </p:cNvPr>
          <p:cNvSpPr>
            <a:spLocks noChangeShapeType="1"/>
          </p:cNvSpPr>
          <p:nvPr/>
        </p:nvSpPr>
        <p:spPr bwMode="auto">
          <a:xfrm>
            <a:off x="398477" y="4187106"/>
            <a:ext cx="28622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350"/>
          </a:p>
        </p:txBody>
      </p:sp>
      <p:sp>
        <p:nvSpPr>
          <p:cNvPr id="122889" name="Line 9">
            <a:extLst>
              <a:ext uri="{FF2B5EF4-FFF2-40B4-BE49-F238E27FC236}">
                <a16:creationId xmlns:a16="http://schemas.microsoft.com/office/drawing/2014/main" xmlns="" id="{804FAD67-91C2-4E99-AD3E-DF8EE6FD2760}"/>
              </a:ext>
            </a:extLst>
          </p:cNvPr>
          <p:cNvSpPr>
            <a:spLocks noChangeShapeType="1"/>
          </p:cNvSpPr>
          <p:nvPr/>
        </p:nvSpPr>
        <p:spPr bwMode="auto">
          <a:xfrm>
            <a:off x="646519" y="3704585"/>
            <a:ext cx="22133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350"/>
          </a:p>
        </p:txBody>
      </p:sp>
      <p:sp>
        <p:nvSpPr>
          <p:cNvPr id="122890" name="Line 10">
            <a:extLst>
              <a:ext uri="{FF2B5EF4-FFF2-40B4-BE49-F238E27FC236}">
                <a16:creationId xmlns:a16="http://schemas.microsoft.com/office/drawing/2014/main" xmlns="" id="{9A92AFD9-C65A-4768-8E77-FC66C3A0DEAA}"/>
              </a:ext>
            </a:extLst>
          </p:cNvPr>
          <p:cNvSpPr>
            <a:spLocks noChangeShapeType="1"/>
          </p:cNvSpPr>
          <p:nvPr/>
        </p:nvSpPr>
        <p:spPr bwMode="auto">
          <a:xfrm>
            <a:off x="943174" y="3291828"/>
            <a:ext cx="1648346" cy="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350"/>
          </a:p>
        </p:txBody>
      </p:sp>
      <p:sp>
        <p:nvSpPr>
          <p:cNvPr id="122891" name="Line 11">
            <a:extLst>
              <a:ext uri="{FF2B5EF4-FFF2-40B4-BE49-F238E27FC236}">
                <a16:creationId xmlns:a16="http://schemas.microsoft.com/office/drawing/2014/main" xmlns="" id="{C1DC0C78-809D-4A64-8DEE-EB8E5AEEADB2}"/>
              </a:ext>
            </a:extLst>
          </p:cNvPr>
          <p:cNvSpPr>
            <a:spLocks noChangeShapeType="1"/>
          </p:cNvSpPr>
          <p:nvPr/>
        </p:nvSpPr>
        <p:spPr bwMode="auto">
          <a:xfrm flipV="1">
            <a:off x="1191236" y="2902591"/>
            <a:ext cx="1098957" cy="838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350"/>
          </a:p>
        </p:txBody>
      </p:sp>
    </p:spTree>
    <p:extLst>
      <p:ext uri="{BB962C8B-B14F-4D97-AF65-F5344CB8AC3E}">
        <p14:creationId xmlns:p14="http://schemas.microsoft.com/office/powerpoint/2010/main" val="11891802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546242"/>
                                        </p:tgtEl>
                                        <p:attrNameLst>
                                          <p:attrName>style.visibility</p:attrName>
                                        </p:attrNameLst>
                                      </p:cBhvr>
                                      <p:to>
                                        <p:strVal val="visible"/>
                                      </p:to>
                                    </p:set>
                                    <p:animEffect transition="in" filter="fade">
                                      <p:cBhvr>
                                        <p:cTn id="7" dur="1000">
                                          <p:stCondLst>
                                            <p:cond delay="0"/>
                                          </p:stCondLst>
                                        </p:cTn>
                                        <p:tgtEl>
                                          <p:spTgt spid="1546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42339">
                                            <p:txEl>
                                              <p:pRg st="0" end="0"/>
                                            </p:txEl>
                                          </p:spTgt>
                                        </p:tgtEl>
                                        <p:attrNameLst>
                                          <p:attrName>style.visibility</p:attrName>
                                        </p:attrNameLst>
                                      </p:cBhvr>
                                      <p:to>
                                        <p:strVal val="visible"/>
                                      </p:to>
                                    </p:set>
                                    <p:animEffect transition="in" filter="fade">
                                      <p:cBhvr>
                                        <p:cTn id="12" dur="500">
                                          <p:stCondLst>
                                            <p:cond delay="0"/>
                                          </p:stCondLst>
                                        </p:cTn>
                                        <p:tgtEl>
                                          <p:spTgt spid="14233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142339">
                                            <p:txEl>
                                              <p:pRg st="1" end="1"/>
                                            </p:txEl>
                                          </p:spTgt>
                                        </p:tgtEl>
                                        <p:attrNameLst>
                                          <p:attrName>style.visibility</p:attrName>
                                        </p:attrNameLst>
                                      </p:cBhvr>
                                      <p:to>
                                        <p:strVal val="visible"/>
                                      </p:to>
                                    </p:set>
                                    <p:animEffect transition="in" filter="fade">
                                      <p:cBhvr>
                                        <p:cTn id="17" dur="500">
                                          <p:stCondLst>
                                            <p:cond delay="0"/>
                                          </p:stCondLst>
                                        </p:cTn>
                                        <p:tgtEl>
                                          <p:spTgt spid="14233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142339">
                                            <p:txEl>
                                              <p:pRg st="4" end="4"/>
                                            </p:txEl>
                                          </p:spTgt>
                                        </p:tgtEl>
                                        <p:attrNameLst>
                                          <p:attrName>style.visibility</p:attrName>
                                        </p:attrNameLst>
                                      </p:cBhvr>
                                      <p:to>
                                        <p:strVal val="visible"/>
                                      </p:to>
                                    </p:set>
                                    <p:animEffect transition="in" filter="fade">
                                      <p:cBhvr>
                                        <p:cTn id="22" dur="500">
                                          <p:stCondLst>
                                            <p:cond delay="0"/>
                                          </p:stCondLst>
                                        </p:cTn>
                                        <p:tgtEl>
                                          <p:spTgt spid="14233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142339">
                                            <p:txEl>
                                              <p:pRg st="5" end="5"/>
                                            </p:txEl>
                                          </p:spTgt>
                                        </p:tgtEl>
                                        <p:attrNameLst>
                                          <p:attrName>style.visibility</p:attrName>
                                        </p:attrNameLst>
                                      </p:cBhvr>
                                      <p:to>
                                        <p:strVal val="visible"/>
                                      </p:to>
                                    </p:set>
                                    <p:animEffect transition="in" filter="fade">
                                      <p:cBhvr>
                                        <p:cTn id="27" dur="500">
                                          <p:stCondLst>
                                            <p:cond delay="0"/>
                                          </p:stCondLst>
                                        </p:cTn>
                                        <p:tgtEl>
                                          <p:spTgt spid="14233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142339">
                                            <p:txEl>
                                              <p:pRg st="6" end="6"/>
                                            </p:txEl>
                                          </p:spTgt>
                                        </p:tgtEl>
                                        <p:attrNameLst>
                                          <p:attrName>style.visibility</p:attrName>
                                        </p:attrNameLst>
                                      </p:cBhvr>
                                      <p:to>
                                        <p:strVal val="visible"/>
                                      </p:to>
                                    </p:set>
                                    <p:animEffect transition="in" filter="fade">
                                      <p:cBhvr>
                                        <p:cTn id="32" dur="500">
                                          <p:stCondLst>
                                            <p:cond delay="0"/>
                                          </p:stCondLst>
                                        </p:cTn>
                                        <p:tgtEl>
                                          <p:spTgt spid="14233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iterate type="lt">
                                    <p:tmPct val="10000"/>
                                  </p:iterate>
                                  <p:childTnLst>
                                    <p:set>
                                      <p:cBhvr>
                                        <p:cTn id="36" dur="1" fill="hold">
                                          <p:stCondLst>
                                            <p:cond delay="0"/>
                                          </p:stCondLst>
                                        </p:cTn>
                                        <p:tgtEl>
                                          <p:spTgt spid="142339">
                                            <p:txEl>
                                              <p:pRg st="8" end="8"/>
                                            </p:txEl>
                                          </p:spTgt>
                                        </p:tgtEl>
                                        <p:attrNameLst>
                                          <p:attrName>style.visibility</p:attrName>
                                        </p:attrNameLst>
                                      </p:cBhvr>
                                      <p:to>
                                        <p:strVal val="visible"/>
                                      </p:to>
                                    </p:set>
                                    <p:animEffect transition="in" filter="fade">
                                      <p:cBhvr>
                                        <p:cTn id="37" dur="500">
                                          <p:stCondLst>
                                            <p:cond delay="0"/>
                                          </p:stCondLst>
                                        </p:cTn>
                                        <p:tgtEl>
                                          <p:spTgt spid="142339">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iterate type="lt">
                                    <p:tmPct val="10000"/>
                                  </p:iterate>
                                  <p:childTnLst>
                                    <p:set>
                                      <p:cBhvr>
                                        <p:cTn id="41" dur="1" fill="hold">
                                          <p:stCondLst>
                                            <p:cond delay="0"/>
                                          </p:stCondLst>
                                        </p:cTn>
                                        <p:tgtEl>
                                          <p:spTgt spid="142339">
                                            <p:txEl>
                                              <p:pRg st="10" end="10"/>
                                            </p:txEl>
                                          </p:spTgt>
                                        </p:tgtEl>
                                        <p:attrNameLst>
                                          <p:attrName>style.visibility</p:attrName>
                                        </p:attrNameLst>
                                      </p:cBhvr>
                                      <p:to>
                                        <p:strVal val="visible"/>
                                      </p:to>
                                    </p:set>
                                    <p:animEffect transition="in" filter="fade">
                                      <p:cBhvr>
                                        <p:cTn id="42" dur="500">
                                          <p:stCondLst>
                                            <p:cond delay="0"/>
                                          </p:stCondLst>
                                        </p:cTn>
                                        <p:tgtEl>
                                          <p:spTgt spid="142339">
                                            <p:txEl>
                                              <p:pRg st="10" end="1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iterate type="lt">
                                    <p:tmPct val="10000"/>
                                  </p:iterate>
                                  <p:childTnLst>
                                    <p:set>
                                      <p:cBhvr>
                                        <p:cTn id="46" dur="1" fill="hold">
                                          <p:stCondLst>
                                            <p:cond delay="0"/>
                                          </p:stCondLst>
                                        </p:cTn>
                                        <p:tgtEl>
                                          <p:spTgt spid="142339">
                                            <p:txEl>
                                              <p:pRg st="11" end="11"/>
                                            </p:txEl>
                                          </p:spTgt>
                                        </p:tgtEl>
                                        <p:attrNameLst>
                                          <p:attrName>style.visibility</p:attrName>
                                        </p:attrNameLst>
                                      </p:cBhvr>
                                      <p:to>
                                        <p:strVal val="visible"/>
                                      </p:to>
                                    </p:set>
                                    <p:animEffect transition="in" filter="fade">
                                      <p:cBhvr>
                                        <p:cTn id="47" dur="500">
                                          <p:stCondLst>
                                            <p:cond delay="0"/>
                                          </p:stCondLst>
                                        </p:cTn>
                                        <p:tgtEl>
                                          <p:spTgt spid="142339">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iterate type="lt">
                                    <p:tmPct val="10000"/>
                                  </p:iterate>
                                  <p:childTnLst>
                                    <p:set>
                                      <p:cBhvr>
                                        <p:cTn id="51" dur="1" fill="hold">
                                          <p:stCondLst>
                                            <p:cond delay="0"/>
                                          </p:stCondLst>
                                        </p:cTn>
                                        <p:tgtEl>
                                          <p:spTgt spid="142339">
                                            <p:txEl>
                                              <p:pRg st="12" end="12"/>
                                            </p:txEl>
                                          </p:spTgt>
                                        </p:tgtEl>
                                        <p:attrNameLst>
                                          <p:attrName>style.visibility</p:attrName>
                                        </p:attrNameLst>
                                      </p:cBhvr>
                                      <p:to>
                                        <p:strVal val="visible"/>
                                      </p:to>
                                    </p:set>
                                    <p:animEffect transition="in" filter="fade">
                                      <p:cBhvr>
                                        <p:cTn id="52" dur="500">
                                          <p:stCondLst>
                                            <p:cond delay="0"/>
                                          </p:stCondLst>
                                        </p:cTn>
                                        <p:tgtEl>
                                          <p:spTgt spid="142339">
                                            <p:txEl>
                                              <p:pRg st="12" end="12"/>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iterate type="lt">
                                    <p:tmPct val="10000"/>
                                  </p:iterate>
                                  <p:childTnLst>
                                    <p:set>
                                      <p:cBhvr>
                                        <p:cTn id="56" dur="1" fill="hold">
                                          <p:stCondLst>
                                            <p:cond delay="0"/>
                                          </p:stCondLst>
                                        </p:cTn>
                                        <p:tgtEl>
                                          <p:spTgt spid="142339">
                                            <p:txEl>
                                              <p:pRg st="13" end="13"/>
                                            </p:txEl>
                                          </p:spTgt>
                                        </p:tgtEl>
                                        <p:attrNameLst>
                                          <p:attrName>style.visibility</p:attrName>
                                        </p:attrNameLst>
                                      </p:cBhvr>
                                      <p:to>
                                        <p:strVal val="visible"/>
                                      </p:to>
                                    </p:set>
                                    <p:animEffect transition="in" filter="fade">
                                      <p:cBhvr>
                                        <p:cTn id="57" dur="500">
                                          <p:stCondLst>
                                            <p:cond delay="0"/>
                                          </p:stCondLst>
                                        </p:cTn>
                                        <p:tgtEl>
                                          <p:spTgt spid="142339">
                                            <p:txEl>
                                              <p:pRg st="13" end="13"/>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iterate type="lt">
                                    <p:tmPct val="10000"/>
                                  </p:iterate>
                                  <p:childTnLst>
                                    <p:set>
                                      <p:cBhvr>
                                        <p:cTn id="61" dur="1" fill="hold">
                                          <p:stCondLst>
                                            <p:cond delay="0"/>
                                          </p:stCondLst>
                                        </p:cTn>
                                        <p:tgtEl>
                                          <p:spTgt spid="142340"/>
                                        </p:tgtEl>
                                        <p:attrNameLst>
                                          <p:attrName>style.visibility</p:attrName>
                                        </p:attrNameLst>
                                      </p:cBhvr>
                                      <p:to>
                                        <p:strVal val="visible"/>
                                      </p:to>
                                    </p:set>
                                    <p:animEffect transition="in" filter="fade">
                                      <p:cBhvr>
                                        <p:cTn id="62" dur="500">
                                          <p:stCondLst>
                                            <p:cond delay="0"/>
                                          </p:stCondLst>
                                        </p:cTn>
                                        <p:tgtEl>
                                          <p:spTgt spid="142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42" grpId="0"/>
      <p:bldP spid="14233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xmlns="" id="{54D78A48-D7AD-4D4C-BFE2-66A323442C46}"/>
              </a:ext>
            </a:extLst>
          </p:cNvPr>
          <p:cNvSpPr>
            <a:spLocks noGrp="1" noChangeArrowheads="1"/>
          </p:cNvSpPr>
          <p:nvPr>
            <p:ph type="title"/>
          </p:nvPr>
        </p:nvSpPr>
        <p:spPr/>
        <p:txBody>
          <a:bodyPr/>
          <a:lstStyle/>
          <a:p>
            <a:pPr eaLnBrk="1" hangingPunct="1"/>
            <a:r>
              <a:rPr lang="zh-TW" altLang="en-US" b="1" dirty="0">
                <a:solidFill>
                  <a:srgbClr val="0432FF"/>
                </a:solidFill>
              </a:rPr>
              <a:t>應該要先思考</a:t>
            </a:r>
            <a:r>
              <a:rPr lang="en-US" altLang="zh-TW" b="1" dirty="0">
                <a:solidFill>
                  <a:srgbClr val="0432FF"/>
                </a:solidFill>
              </a:rPr>
              <a:t>…..</a:t>
            </a:r>
          </a:p>
        </p:txBody>
      </p:sp>
      <p:sp>
        <p:nvSpPr>
          <p:cNvPr id="4099" name="Rectangle 3">
            <a:extLst>
              <a:ext uri="{FF2B5EF4-FFF2-40B4-BE49-F238E27FC236}">
                <a16:creationId xmlns:a16="http://schemas.microsoft.com/office/drawing/2014/main" xmlns="" id="{9F5B0EC8-D538-4153-ABE7-A3CA042CE8A1}"/>
              </a:ext>
            </a:extLst>
          </p:cNvPr>
          <p:cNvSpPr>
            <a:spLocks noGrp="1" noChangeArrowheads="1"/>
          </p:cNvSpPr>
          <p:nvPr>
            <p:ph type="body" idx="1"/>
          </p:nvPr>
        </p:nvSpPr>
        <p:spPr/>
        <p:txBody>
          <a:bodyPr/>
          <a:lstStyle/>
          <a:p>
            <a:pPr eaLnBrk="1" hangingPunct="1"/>
            <a:r>
              <a:rPr lang="zh-TW" altLang="en-US" sz="2700" dirty="0"/>
              <a:t>您認為辦社區讀經班的目的何在呢</a:t>
            </a:r>
            <a:r>
              <a:rPr lang="en-US" altLang="zh-TW" sz="2700" dirty="0"/>
              <a:t>?</a:t>
            </a:r>
            <a:endParaRPr lang="zh-TW" altLang="en-US" dirty="0"/>
          </a:p>
        </p:txBody>
      </p:sp>
      <p:pic>
        <p:nvPicPr>
          <p:cNvPr id="3" name="圖片 2">
            <a:extLst>
              <a:ext uri="{FF2B5EF4-FFF2-40B4-BE49-F238E27FC236}">
                <a16:creationId xmlns:a16="http://schemas.microsoft.com/office/drawing/2014/main" xmlns="" id="{FA10DF93-AB75-45D7-84FC-3E521A6881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851670"/>
            <a:ext cx="9144000" cy="3291830"/>
          </a:xfrm>
          <a:prstGeom prst="rect">
            <a:avLst/>
          </a:prstGeom>
        </p:spPr>
      </p:pic>
    </p:spTree>
    <p:extLst>
      <p:ext uri="{BB962C8B-B14F-4D97-AF65-F5344CB8AC3E}">
        <p14:creationId xmlns:p14="http://schemas.microsoft.com/office/powerpoint/2010/main" val="1537143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043608" y="1491630"/>
            <a:ext cx="2507649" cy="250764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3473552" y="854405"/>
            <a:ext cx="579631" cy="579631"/>
          </a:xfrm>
          <a:prstGeom prst="ellipse">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3846232" y="1734620"/>
            <a:ext cx="625731" cy="625731"/>
          </a:xfrm>
          <a:prstGeom prst="ellipse">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4064387" y="3389645"/>
            <a:ext cx="639483" cy="605045"/>
          </a:xfrm>
          <a:prstGeom prst="ellipse">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159097" y="436331"/>
            <a:ext cx="388404" cy="388404"/>
          </a:xfrm>
          <a:prstGeom prst="ellipse">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3222961" y="2302912"/>
            <a:ext cx="885084" cy="885084"/>
          </a:xfrm>
          <a:prstGeom prst="ellipse">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4960230" y="3999279"/>
            <a:ext cx="360040" cy="360040"/>
          </a:xfrm>
          <a:prstGeom prst="ellipse">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0">
            <a:extLst>
              <a:ext uri="{FF2B5EF4-FFF2-40B4-BE49-F238E27FC236}">
                <a16:creationId xmlns:a16="http://schemas.microsoft.com/office/drawing/2014/main" xmlns="" id="{2B6F22A0-808D-F948-9F0E-42740998AE37}"/>
              </a:ext>
            </a:extLst>
          </p:cNvPr>
          <p:cNvSpPr txBox="1"/>
          <p:nvPr/>
        </p:nvSpPr>
        <p:spPr>
          <a:xfrm>
            <a:off x="1435614" y="2214539"/>
            <a:ext cx="1723636" cy="923330"/>
          </a:xfrm>
          <a:prstGeom prst="rect">
            <a:avLst/>
          </a:prstGeom>
          <a:noFill/>
        </p:spPr>
        <p:txBody>
          <a:bodyPr wrap="square" rtlCol="0">
            <a:spAutoFit/>
          </a:bodyPr>
          <a:lstStyle/>
          <a:p>
            <a:r>
              <a:rPr lang="zh-TW" altLang="en-US" sz="5400" dirty="0"/>
              <a:t>緣起</a:t>
            </a:r>
            <a:endParaRPr lang="en-US" altLang="zh-CN" sz="900" dirty="0">
              <a:latin typeface="微软雅黑" panose="020B0503020204020204" pitchFamily="34" charset="-122"/>
              <a:ea typeface="微软雅黑" panose="020B0503020204020204" pitchFamily="34" charset="-122"/>
            </a:endParaRPr>
          </a:p>
        </p:txBody>
      </p:sp>
      <p:pic>
        <p:nvPicPr>
          <p:cNvPr id="6" name="圖片 5">
            <a:extLst>
              <a:ext uri="{FF2B5EF4-FFF2-40B4-BE49-F238E27FC236}">
                <a16:creationId xmlns:a16="http://schemas.microsoft.com/office/drawing/2014/main" xmlns="" id="{ACD35986-680C-4508-B2F1-8BF1CBF1E0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66938" y="0"/>
            <a:ext cx="4377062" cy="5143500"/>
          </a:xfrm>
          <a:prstGeom prst="rect">
            <a:avLst/>
          </a:prstGeom>
        </p:spPr>
      </p:pic>
    </p:spTree>
    <p:extLst>
      <p:ext uri="{BB962C8B-B14F-4D97-AF65-F5344CB8AC3E}">
        <p14:creationId xmlns:p14="http://schemas.microsoft.com/office/powerpoint/2010/main" val="675295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502777" y="1679283"/>
            <a:ext cx="4545407" cy="307777"/>
          </a:xfrm>
          <a:prstGeom prst="rect">
            <a:avLst/>
          </a:prstGeom>
          <a:noFill/>
        </p:spPr>
        <p:txBody>
          <a:bodyPr wrap="square" rtlCol="0">
            <a:spAutoFit/>
          </a:bodyPr>
          <a:lstStyle/>
          <a:p>
            <a:endParaRPr lang="en-US" altLang="zh-CN" sz="1400" b="1" dirty="0">
              <a:latin typeface="微软雅黑" panose="020B0503020204020204" pitchFamily="34" charset="-122"/>
              <a:ea typeface="微软雅黑" panose="020B0503020204020204" pitchFamily="34" charset="-122"/>
            </a:endParaRPr>
          </a:p>
        </p:txBody>
      </p:sp>
      <p:sp>
        <p:nvSpPr>
          <p:cNvPr id="3" name="椭圆 2"/>
          <p:cNvSpPr/>
          <p:nvPr/>
        </p:nvSpPr>
        <p:spPr>
          <a:xfrm>
            <a:off x="-508814" y="250773"/>
            <a:ext cx="987574" cy="987574"/>
          </a:xfrm>
          <a:prstGeom prst="ellipse">
            <a:avLst/>
          </a:prstGeom>
          <a:solidFill>
            <a:srgbClr val="3DBE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1116874" y="2571750"/>
            <a:ext cx="5048795" cy="1323439"/>
          </a:xfrm>
          <a:prstGeom prst="rect">
            <a:avLst/>
          </a:prstGeom>
          <a:noFill/>
        </p:spPr>
        <p:txBody>
          <a:bodyPr wrap="square" rtlCol="0">
            <a:spAutoFit/>
          </a:bodyPr>
          <a:lstStyle/>
          <a:p>
            <a:r>
              <a:rPr lang="zh-TW" altLang="en-US" sz="8000" b="1" dirty="0">
                <a:solidFill>
                  <a:schemeClr val="tx1">
                    <a:lumMod val="65000"/>
                    <a:lumOff val="35000"/>
                  </a:schemeClr>
                </a:solidFill>
                <a:latin typeface="微软雅黑" panose="020B0503020204020204" pitchFamily="34" charset="-122"/>
                <a:ea typeface="微软雅黑" panose="020B0503020204020204" pitchFamily="34" charset="-122"/>
              </a:rPr>
              <a:t>    感  恩</a:t>
            </a:r>
            <a:endParaRPr lang="zh-CN" altLang="en-US" sz="8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638212" y="1117568"/>
            <a:ext cx="2646969" cy="34452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018552" y="4725987"/>
            <a:ext cx="3029632" cy="34452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4268990" y="138693"/>
            <a:ext cx="955861" cy="904385"/>
          </a:xfrm>
          <a:prstGeom prst="ellipse">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椭圆 15"/>
          <p:cNvSpPr/>
          <p:nvPr/>
        </p:nvSpPr>
        <p:spPr>
          <a:xfrm>
            <a:off x="7341861" y="401539"/>
            <a:ext cx="469834" cy="469834"/>
          </a:xfrm>
          <a:prstGeom prst="ellipse">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5521328" y="108069"/>
            <a:ext cx="741551" cy="741551"/>
          </a:xfrm>
          <a:prstGeom prst="ellipse">
            <a:avLst/>
          </a:pr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6534981" y="609564"/>
            <a:ext cx="479084" cy="479084"/>
          </a:xfrm>
          <a:prstGeom prst="ellipse">
            <a:avLst/>
          </a:pr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7811695" y="-236562"/>
            <a:ext cx="827448" cy="827448"/>
          </a:xfrm>
          <a:prstGeom prst="ellipse">
            <a:avLst/>
          </a:pr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76619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D601BEC7-53F2-4204-9C2B-36227E378052}"/>
              </a:ext>
            </a:extLst>
          </p:cNvPr>
          <p:cNvSpPr>
            <a:spLocks noGrp="1"/>
          </p:cNvSpPr>
          <p:nvPr>
            <p:ph type="title"/>
          </p:nvPr>
        </p:nvSpPr>
        <p:spPr>
          <a:xfrm>
            <a:off x="457200" y="205978"/>
            <a:ext cx="8229600" cy="1069627"/>
          </a:xfrm>
        </p:spPr>
        <p:txBody>
          <a:bodyPr>
            <a:noAutofit/>
          </a:bodyPr>
          <a:lstStyle/>
          <a:p>
            <a:r>
              <a:rPr lang="zh-TW" altLang="zh-TW" sz="3200" b="1" dirty="0"/>
              <a:t>找到親子讀經班正確的注意力</a:t>
            </a:r>
            <a:r>
              <a:rPr lang="en-US" altLang="zh-TW" sz="3200" b="1" dirty="0"/>
              <a:t/>
            </a:r>
            <a:br>
              <a:rPr lang="en-US" altLang="zh-TW" sz="3200" b="1" dirty="0"/>
            </a:br>
            <a:r>
              <a:rPr lang="en-US" altLang="zh-TW" sz="3200" b="1" dirty="0"/>
              <a:t>(</a:t>
            </a:r>
            <a:r>
              <a:rPr lang="zh-TW" altLang="zh-TW" sz="3200" b="1" dirty="0">
                <a:solidFill>
                  <a:srgbClr val="FF0000"/>
                </a:solidFill>
              </a:rPr>
              <a:t>找到讀經班開班的核心價值</a:t>
            </a:r>
            <a:r>
              <a:rPr lang="en-US" altLang="zh-TW" sz="3200" b="1" dirty="0"/>
              <a:t>) </a:t>
            </a:r>
            <a:r>
              <a:rPr lang="zh-TW" altLang="zh-TW" sz="3200" dirty="0"/>
              <a:t/>
            </a:r>
            <a:br>
              <a:rPr lang="zh-TW" altLang="zh-TW" sz="3200" dirty="0"/>
            </a:br>
            <a:endParaRPr lang="zh-TW" altLang="en-US" sz="3200" dirty="0"/>
          </a:p>
        </p:txBody>
      </p:sp>
      <p:sp>
        <p:nvSpPr>
          <p:cNvPr id="3" name="內容版面配置區 2">
            <a:extLst>
              <a:ext uri="{FF2B5EF4-FFF2-40B4-BE49-F238E27FC236}">
                <a16:creationId xmlns:a16="http://schemas.microsoft.com/office/drawing/2014/main" xmlns="" id="{4BFCFCB8-A7CD-448C-B601-FB3C65026C58}"/>
              </a:ext>
            </a:extLst>
          </p:cNvPr>
          <p:cNvSpPr>
            <a:spLocks noGrp="1"/>
          </p:cNvSpPr>
          <p:nvPr>
            <p:ph idx="1"/>
          </p:nvPr>
        </p:nvSpPr>
        <p:spPr>
          <a:xfrm>
            <a:off x="5722" y="1136220"/>
            <a:ext cx="9055941" cy="4032447"/>
          </a:xfrm>
        </p:spPr>
        <p:txBody>
          <a:bodyPr>
            <a:normAutofit/>
          </a:bodyPr>
          <a:lstStyle/>
          <a:p>
            <a:pPr marL="0" indent="0">
              <a:lnSpc>
                <a:spcPct val="150000"/>
              </a:lnSpc>
              <a:buNone/>
            </a:pPr>
            <a:r>
              <a:rPr lang="en-US" altLang="zh-TW" sz="2400" dirty="0">
                <a:latin typeface="標楷體" panose="03000509000000000000" pitchFamily="65" charset="-120"/>
                <a:ea typeface="標楷體" panose="03000509000000000000" pitchFamily="65" charset="-120"/>
              </a:rPr>
              <a:t>v</a:t>
            </a:r>
            <a:r>
              <a:rPr lang="zh-TW" altLang="zh-TW" sz="2400" dirty="0">
                <a:latin typeface="標楷體" panose="03000509000000000000" pitchFamily="65" charset="-120"/>
                <a:ea typeface="標楷體" panose="03000509000000000000" pitchFamily="65" charset="-120"/>
              </a:rPr>
              <a:t>自問</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我們真正要的是什麼？注意力有沒有放對位置？放對</a:t>
            </a:r>
            <a:endParaRPr lang="en-US" altLang="zh-TW" sz="2400" dirty="0">
              <a:latin typeface="標楷體" panose="03000509000000000000" pitchFamily="65" charset="-120"/>
              <a:ea typeface="標楷體" panose="03000509000000000000" pitchFamily="65" charset="-120"/>
            </a:endParaRPr>
          </a:p>
          <a:p>
            <a:pPr marL="0" indent="0">
              <a:lnSpc>
                <a:spcPct val="150000"/>
              </a:lnSpc>
              <a:buNone/>
            </a:pPr>
            <a:r>
              <a:rPr lang="zh-TW" altLang="zh-TW" sz="2400" dirty="0">
                <a:latin typeface="標楷體" panose="03000509000000000000" pitchFamily="65" charset="-120"/>
                <a:ea typeface="標楷體" panose="03000509000000000000" pitchFamily="65" charset="-120"/>
              </a:rPr>
              <a:t>焦點。</a:t>
            </a:r>
            <a:r>
              <a:rPr lang="en-US" altLang="zh-TW" sz="2400" dirty="0">
                <a:latin typeface="標楷體" panose="03000509000000000000" pitchFamily="65" charset="-120"/>
                <a:ea typeface="標楷體" panose="03000509000000000000" pitchFamily="65" charset="-120"/>
              </a:rPr>
              <a:t> --</a:t>
            </a:r>
            <a:r>
              <a:rPr lang="zh-TW" altLang="zh-TW" sz="2400" dirty="0">
                <a:latin typeface="標楷體" panose="03000509000000000000" pitchFamily="65" charset="-120"/>
                <a:ea typeface="標楷體" panose="03000509000000000000" pitchFamily="65" charset="-120"/>
              </a:rPr>
              <a:t>長遠的真理教育落實，不躁進。讓家長打從心底深</a:t>
            </a:r>
            <a:endParaRPr lang="en-US" altLang="zh-TW" sz="2400" dirty="0">
              <a:latin typeface="標楷體" panose="03000509000000000000" pitchFamily="65" charset="-120"/>
              <a:ea typeface="標楷體" panose="03000509000000000000" pitchFamily="65" charset="-120"/>
            </a:endParaRPr>
          </a:p>
          <a:p>
            <a:pPr marL="0" indent="0">
              <a:lnSpc>
                <a:spcPct val="150000"/>
              </a:lnSpc>
              <a:buNone/>
            </a:pPr>
            <a:r>
              <a:rPr lang="zh-TW" altLang="zh-TW" sz="2400" dirty="0">
                <a:latin typeface="標楷體" panose="03000509000000000000" pitchFamily="65" charset="-120"/>
                <a:ea typeface="標楷體" panose="03000509000000000000" pitchFamily="65" charset="-120"/>
              </a:rPr>
              <a:t>處認同與肯定。</a:t>
            </a:r>
            <a:r>
              <a:rPr lang="en-US" altLang="zh-TW" sz="2400" dirty="0">
                <a:latin typeface="標楷體" panose="03000509000000000000" pitchFamily="65" charset="-120"/>
                <a:ea typeface="標楷體" panose="03000509000000000000" pitchFamily="65" charset="-120"/>
              </a:rPr>
              <a:t>  </a:t>
            </a:r>
            <a:endParaRPr lang="zh-TW" altLang="zh-TW" sz="2400" dirty="0">
              <a:latin typeface="標楷體" panose="03000509000000000000" pitchFamily="65" charset="-120"/>
              <a:ea typeface="標楷體" panose="03000509000000000000" pitchFamily="65" charset="-120"/>
            </a:endParaRPr>
          </a:p>
          <a:p>
            <a:pPr marL="0" indent="0">
              <a:lnSpc>
                <a:spcPct val="150000"/>
              </a:lnSpc>
              <a:buNone/>
            </a:pPr>
            <a:r>
              <a:rPr lang="en-US" altLang="zh-TW" sz="2400" dirty="0">
                <a:latin typeface="標楷體" panose="03000509000000000000" pitchFamily="65" charset="-120"/>
                <a:ea typeface="標楷體" panose="03000509000000000000" pitchFamily="65" charset="-120"/>
              </a:rPr>
              <a:t>v</a:t>
            </a:r>
            <a:r>
              <a:rPr lang="zh-TW" altLang="zh-TW" sz="2400" dirty="0">
                <a:latin typeface="標楷體" panose="03000509000000000000" pitchFamily="65" charset="-120"/>
                <a:ea typeface="標楷體" panose="03000509000000000000" pitchFamily="65" charset="-120"/>
              </a:rPr>
              <a:t>正確的注意力找到了，自然不盲從，不躁進，不擔憂。</a:t>
            </a:r>
            <a:r>
              <a:rPr lang="en-US" altLang="zh-TW" sz="2400" dirty="0">
                <a:latin typeface="標楷體" panose="03000509000000000000" pitchFamily="65" charset="-120"/>
                <a:ea typeface="標楷體" panose="03000509000000000000" pitchFamily="65" charset="-120"/>
              </a:rPr>
              <a:t>  </a:t>
            </a:r>
            <a:endParaRPr lang="zh-TW" altLang="zh-TW" sz="2400" dirty="0">
              <a:latin typeface="標楷體" panose="03000509000000000000" pitchFamily="65" charset="-120"/>
              <a:ea typeface="標楷體" panose="03000509000000000000" pitchFamily="65" charset="-120"/>
            </a:endParaRPr>
          </a:p>
          <a:p>
            <a:pPr marL="0" indent="0">
              <a:lnSpc>
                <a:spcPct val="150000"/>
              </a:lnSpc>
              <a:buNone/>
            </a:pPr>
            <a:r>
              <a:rPr lang="en-US" altLang="zh-TW" sz="2400" dirty="0">
                <a:latin typeface="標楷體" panose="03000509000000000000" pitchFamily="65" charset="-120"/>
                <a:ea typeface="標楷體" panose="03000509000000000000" pitchFamily="65" charset="-120"/>
              </a:rPr>
              <a:t>v</a:t>
            </a:r>
            <a:r>
              <a:rPr lang="zh-TW" altLang="zh-TW" sz="2400" dirty="0">
                <a:latin typeface="標楷體" panose="03000509000000000000" pitchFamily="65" charset="-120"/>
                <a:ea typeface="標楷體" panose="03000509000000000000" pitchFamily="65" charset="-120"/>
              </a:rPr>
              <a:t>不只是一般的教化工作，背後有更神聖、更殊勝、更超越的意義與目的</a:t>
            </a: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 </a:t>
            </a:r>
            <a:r>
              <a:rPr lang="zh-TW" altLang="zh-TW" sz="2400" dirty="0">
                <a:latin typeface="標楷體" panose="03000509000000000000" pitchFamily="65" charset="-120"/>
                <a:ea typeface="標楷體" panose="03000509000000000000" pitchFamily="65" charset="-120"/>
              </a:rPr>
              <a:t>落實真理教育，引導眾生達本還源。</a:t>
            </a:r>
            <a:r>
              <a:rPr lang="en-US" altLang="zh-TW" sz="2400" dirty="0">
                <a:latin typeface="標楷體" panose="03000509000000000000" pitchFamily="65" charset="-120"/>
                <a:ea typeface="標楷體" panose="03000509000000000000" pitchFamily="65" charset="-120"/>
              </a:rPr>
              <a:t> </a:t>
            </a:r>
            <a:endParaRPr lang="zh-TW" altLang="zh-TW" sz="2400" dirty="0">
              <a:latin typeface="標楷體" panose="03000509000000000000" pitchFamily="65" charset="-120"/>
              <a:ea typeface="標楷體" panose="03000509000000000000" pitchFamily="65" charset="-120"/>
            </a:endParaRPr>
          </a:p>
          <a:p>
            <a:pPr marL="0" indent="0">
              <a:lnSpc>
                <a:spcPct val="150000"/>
              </a:lnSpc>
              <a:buNone/>
            </a:pPr>
            <a:endParaRPr lang="zh-TW" altLang="en-US" sz="1800" dirty="0"/>
          </a:p>
        </p:txBody>
      </p:sp>
      <p:pic>
        <p:nvPicPr>
          <p:cNvPr id="98310" name="Picture 6" descr="动漫小朋友可爱图片(第1页) - 一起扣扣网">
            <a:extLst>
              <a:ext uri="{FF2B5EF4-FFF2-40B4-BE49-F238E27FC236}">
                <a16:creationId xmlns:a16="http://schemas.microsoft.com/office/drawing/2014/main" xmlns="" id="{696E3E48-6CEE-40E3-BF8B-FADE985D9B9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29600" y="-1"/>
            <a:ext cx="914400" cy="3783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00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689A2A0-03CC-40E3-B014-6697BA2185DD}"/>
              </a:ext>
            </a:extLst>
          </p:cNvPr>
          <p:cNvSpPr>
            <a:spLocks noGrp="1"/>
          </p:cNvSpPr>
          <p:nvPr>
            <p:ph type="title"/>
          </p:nvPr>
        </p:nvSpPr>
        <p:spPr>
          <a:xfrm>
            <a:off x="683568" y="529742"/>
            <a:ext cx="8229600" cy="857250"/>
          </a:xfrm>
        </p:spPr>
        <p:txBody>
          <a:bodyPr>
            <a:normAutofit fontScale="90000"/>
          </a:bodyPr>
          <a:lstStyle/>
          <a:p>
            <a:r>
              <a:rPr lang="zh-TW" altLang="zh-TW" b="1" dirty="0"/>
              <a:t>找到親子讀經班正確的注意力</a:t>
            </a:r>
            <a:r>
              <a:rPr lang="en-US" altLang="zh-TW" b="1" dirty="0"/>
              <a:t/>
            </a:r>
            <a:br>
              <a:rPr lang="en-US" altLang="zh-TW" b="1" dirty="0"/>
            </a:br>
            <a:r>
              <a:rPr lang="en-US" altLang="zh-TW" b="1" dirty="0"/>
              <a:t>(</a:t>
            </a:r>
            <a:r>
              <a:rPr lang="zh-TW" altLang="zh-TW" b="1" dirty="0">
                <a:solidFill>
                  <a:srgbClr val="FF0000"/>
                </a:solidFill>
              </a:rPr>
              <a:t>找到讀經班開班的核心價值</a:t>
            </a:r>
            <a:r>
              <a:rPr lang="en-US" altLang="zh-TW" b="1" dirty="0"/>
              <a:t>) </a:t>
            </a:r>
            <a:r>
              <a:rPr lang="zh-TW" altLang="zh-TW" dirty="0"/>
              <a:t/>
            </a:r>
            <a:br>
              <a:rPr lang="zh-TW" altLang="zh-TW" dirty="0"/>
            </a:br>
            <a:endParaRPr lang="zh-TW" altLang="en-US" dirty="0"/>
          </a:p>
        </p:txBody>
      </p:sp>
      <p:sp>
        <p:nvSpPr>
          <p:cNvPr id="3" name="內容版面配置區 2">
            <a:extLst>
              <a:ext uri="{FF2B5EF4-FFF2-40B4-BE49-F238E27FC236}">
                <a16:creationId xmlns:a16="http://schemas.microsoft.com/office/drawing/2014/main" xmlns="" id="{C57D728B-246D-454A-B19B-5BBF0780E87F}"/>
              </a:ext>
            </a:extLst>
          </p:cNvPr>
          <p:cNvSpPr>
            <a:spLocks noGrp="1"/>
          </p:cNvSpPr>
          <p:nvPr>
            <p:ph idx="1"/>
          </p:nvPr>
        </p:nvSpPr>
        <p:spPr>
          <a:xfrm>
            <a:off x="291568" y="1487198"/>
            <a:ext cx="8470181" cy="3085402"/>
          </a:xfrm>
        </p:spPr>
        <p:txBody>
          <a:bodyPr>
            <a:normAutofit fontScale="62500" lnSpcReduction="20000"/>
          </a:bodyPr>
          <a:lstStyle/>
          <a:p>
            <a:pPr marL="0" indent="0">
              <a:lnSpc>
                <a:spcPct val="150000"/>
              </a:lnSpc>
              <a:buNone/>
            </a:pPr>
            <a:r>
              <a:rPr lang="zh-TW" altLang="zh-TW" dirty="0"/>
              <a:t>求道只是起步，永久成全才是目標。重點在於家長永久的真理教育</a:t>
            </a:r>
            <a:r>
              <a:rPr lang="en-US" altLang="zh-TW" dirty="0"/>
              <a:t>(</a:t>
            </a:r>
            <a:r>
              <a:rPr lang="zh-TW" altLang="zh-TW" dirty="0"/>
              <a:t>而不在一時的求道數字顯現</a:t>
            </a:r>
            <a:r>
              <a:rPr lang="en-US" altLang="zh-TW" dirty="0"/>
              <a:t>)</a:t>
            </a:r>
            <a:r>
              <a:rPr lang="zh-TW" altLang="zh-TW" dirty="0"/>
              <a:t>。重點在於真理教育是否真能深入人心與家庭。</a:t>
            </a:r>
            <a:r>
              <a:rPr lang="en-US" altLang="zh-TW" dirty="0"/>
              <a:t>  </a:t>
            </a:r>
            <a:endParaRPr lang="zh-TW" altLang="zh-TW" dirty="0"/>
          </a:p>
          <a:p>
            <a:pPr marL="0" indent="0">
              <a:lnSpc>
                <a:spcPct val="150000"/>
              </a:lnSpc>
              <a:buNone/>
            </a:pPr>
            <a:r>
              <a:rPr lang="en-US" altLang="zh-TW" dirty="0"/>
              <a:t>v</a:t>
            </a:r>
            <a:r>
              <a:rPr lang="zh-TW" altLang="zh-TW" dirty="0"/>
              <a:t>是否上合天心，下合人意。</a:t>
            </a:r>
            <a:r>
              <a:rPr lang="en-US" altLang="zh-TW" dirty="0"/>
              <a:t> </a:t>
            </a:r>
            <a:endParaRPr lang="zh-TW" altLang="zh-TW" dirty="0"/>
          </a:p>
          <a:p>
            <a:pPr marL="0" indent="0">
              <a:lnSpc>
                <a:spcPct val="150000"/>
              </a:lnSpc>
              <a:buNone/>
            </a:pPr>
            <a:r>
              <a:rPr lang="en-US" altLang="zh-TW" dirty="0"/>
              <a:t>v</a:t>
            </a:r>
            <a:r>
              <a:rPr lang="zh-TW" altLang="zh-TW" dirty="0"/>
              <a:t>不為湊熱鬧，不為設班而設班，不為表面數字及形式，就不會歧路亡羊，功虧一簣。</a:t>
            </a:r>
            <a:r>
              <a:rPr lang="en-US" altLang="zh-TW" dirty="0"/>
              <a:t>  </a:t>
            </a:r>
            <a:endParaRPr lang="zh-TW" altLang="zh-TW" dirty="0"/>
          </a:p>
          <a:p>
            <a:pPr marL="0" indent="0">
              <a:lnSpc>
                <a:spcPct val="150000"/>
              </a:lnSpc>
              <a:buNone/>
            </a:pPr>
            <a:r>
              <a:rPr lang="en-US" altLang="zh-TW" dirty="0"/>
              <a:t>v</a:t>
            </a:r>
            <a:r>
              <a:rPr lang="zh-TW" altLang="zh-TW" dirty="0"/>
              <a:t>自然，合道，真誠，無為</a:t>
            </a:r>
            <a:r>
              <a:rPr lang="en-US" altLang="zh-TW" dirty="0"/>
              <a:t>(</a:t>
            </a:r>
            <a:r>
              <a:rPr lang="zh-TW" altLang="zh-TW" dirty="0"/>
              <a:t>讓家長感覺沒有任何其他目的</a:t>
            </a:r>
            <a:r>
              <a:rPr lang="en-US" altLang="zh-TW" dirty="0"/>
              <a:t>)</a:t>
            </a:r>
            <a:r>
              <a:rPr lang="zh-TW" altLang="zh-TW" dirty="0"/>
              <a:t>。</a:t>
            </a:r>
          </a:p>
          <a:p>
            <a:endParaRPr lang="zh-TW" altLang="en-US" dirty="0"/>
          </a:p>
        </p:txBody>
      </p:sp>
      <p:pic>
        <p:nvPicPr>
          <p:cNvPr id="97282" name="Picture 2" descr="卡通儿童读书PNG图片素材免费下载_儿童PNG_4555*2503像素_【熊猫办公】">
            <a:extLst>
              <a:ext uri="{FF2B5EF4-FFF2-40B4-BE49-F238E27FC236}">
                <a16:creationId xmlns:a16="http://schemas.microsoft.com/office/drawing/2014/main" xmlns="" id="{B8904928-A30C-40BD-A13C-0AFBAF4D6E1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08016" y="4102217"/>
            <a:ext cx="7264866" cy="1041284"/>
          </a:xfrm>
          <a:prstGeom prst="rect">
            <a:avLst/>
          </a:prstGeom>
          <a:noFill/>
          <a:extLst>
            <a:ext uri="{909E8E84-426E-40DD-AFC4-6F175D3DCCD1}">
              <a14:hiddenFill xmlns:a14="http://schemas.microsoft.com/office/drawing/2010/main">
                <a:solidFill>
                  <a:srgbClr val="FFFFFF"/>
                </a:solidFill>
              </a14:hiddenFill>
            </a:ext>
          </a:extLst>
        </p:spPr>
      </p:pic>
      <p:pic>
        <p:nvPicPr>
          <p:cNvPr id="97284" name="Picture 4" descr="可爱小朋友图片大全,可爱小朋友设计素材,可爱小朋友模板下载,可爱小朋友图库_昵图网soso.nipic.com">
            <a:extLst>
              <a:ext uri="{FF2B5EF4-FFF2-40B4-BE49-F238E27FC236}">
                <a16:creationId xmlns:a16="http://schemas.microsoft.com/office/drawing/2014/main" xmlns="" id="{9AD162D9-2086-45C8-9AD4-CCABBD67B68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5616"/>
            <a:ext cx="1484851" cy="1551963"/>
          </a:xfrm>
          <a:prstGeom prst="rect">
            <a:avLst/>
          </a:prstGeom>
          <a:noFill/>
          <a:extLst>
            <a:ext uri="{909E8E84-426E-40DD-AFC4-6F175D3DCCD1}">
              <a14:hiddenFill xmlns:a14="http://schemas.microsoft.com/office/drawing/2010/main">
                <a:solidFill>
                  <a:srgbClr val="FFFFFF"/>
                </a:solidFill>
              </a14:hiddenFill>
            </a:ext>
          </a:extLst>
        </p:spPr>
      </p:pic>
      <p:sp>
        <p:nvSpPr>
          <p:cNvPr id="6" name="笑臉 5">
            <a:hlinkClick r:id="rId4" action="ppaction://hlinkfile"/>
            <a:extLst>
              <a:ext uri="{FF2B5EF4-FFF2-40B4-BE49-F238E27FC236}">
                <a16:creationId xmlns:a16="http://schemas.microsoft.com/office/drawing/2014/main" xmlns="" id="{B9979593-C3A0-4CE7-BE87-B0608BF6142B}"/>
              </a:ext>
            </a:extLst>
          </p:cNvPr>
          <p:cNvSpPr/>
          <p:nvPr/>
        </p:nvSpPr>
        <p:spPr>
          <a:xfrm>
            <a:off x="7659149" y="3489821"/>
            <a:ext cx="914400" cy="536895"/>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905235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小朋友_卡通可爱小朋友PNG素材-90设计">
            <a:extLst>
              <a:ext uri="{FF2B5EF4-FFF2-40B4-BE49-F238E27FC236}">
                <a16:creationId xmlns:a16="http://schemas.microsoft.com/office/drawing/2014/main" xmlns="" id="{EDEB6250-C308-4975-83D0-F692472246BD}"/>
              </a:ext>
            </a:extLst>
          </p:cNvPr>
          <p:cNvPicPr>
            <a:picLocks noGrp="1" noChangeAspect="1" noChangeArrowheads="1"/>
          </p:cNvPicPr>
          <p:nvPr>
            <p:ph type="tbl" idx="1"/>
          </p:nvPr>
        </p:nvPicPr>
        <p:blipFill>
          <a:blip r:embed="rId2" cstate="email">
            <a:extLst>
              <a:ext uri="{28A0092B-C50C-407E-A947-70E740481C1C}">
                <a14:useLocalDpi xmlns:a14="http://schemas.microsoft.com/office/drawing/2010/main"/>
              </a:ext>
            </a:extLst>
          </a:blip>
          <a:srcRect/>
          <a:stretch>
            <a:fillRect/>
          </a:stretch>
        </p:blipFill>
        <p:spPr bwMode="auto">
          <a:xfrm>
            <a:off x="1686188" y="2873207"/>
            <a:ext cx="7038362" cy="2185355"/>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a:extLst>
              <a:ext uri="{FF2B5EF4-FFF2-40B4-BE49-F238E27FC236}">
                <a16:creationId xmlns:a16="http://schemas.microsoft.com/office/drawing/2014/main" xmlns="" id="{974516A9-0FA6-4B41-B148-3F0D966712BB}"/>
              </a:ext>
            </a:extLst>
          </p:cNvPr>
          <p:cNvSpPr/>
          <p:nvPr/>
        </p:nvSpPr>
        <p:spPr>
          <a:xfrm>
            <a:off x="318783" y="75501"/>
            <a:ext cx="8363824" cy="523220"/>
          </a:xfrm>
          <a:prstGeom prst="rect">
            <a:avLst/>
          </a:prstGeom>
        </p:spPr>
        <p:txBody>
          <a:bodyPr wrap="square">
            <a:spAutoFit/>
          </a:bodyPr>
          <a:lstStyle/>
          <a:p>
            <a:r>
              <a:rPr lang="zh-TW" altLang="en-US" sz="2800" b="1" dirty="0">
                <a:solidFill>
                  <a:srgbClr val="0432FF"/>
                </a:solidFill>
                <a:effectLst>
                  <a:outerShdw blurRad="38100" dist="38100" dir="2700000" algn="tl">
                    <a:srgbClr val="C0C0C0"/>
                  </a:outerShdw>
                </a:effectLst>
                <a:latin typeface="標楷體" panose="03000509000000000000" pitchFamily="65" charset="-120"/>
                <a:ea typeface="標楷體" panose="03000509000000000000" pitchFamily="65" charset="-120"/>
              </a:rPr>
              <a:t>為什麼不願意來佛堂上課</a:t>
            </a:r>
            <a:r>
              <a:rPr lang="en-US" altLang="zh-TW" sz="2800" b="1" dirty="0">
                <a:solidFill>
                  <a:srgbClr val="0432FF"/>
                </a:solidFill>
                <a:effectLst>
                  <a:outerShdw blurRad="38100" dist="38100" dir="2700000" algn="tl">
                    <a:srgbClr val="C0C0C0"/>
                  </a:outerShdw>
                </a:effectLst>
                <a:latin typeface="標楷體" panose="03000509000000000000" pitchFamily="65" charset="-120"/>
                <a:ea typeface="標楷體" panose="03000509000000000000" pitchFamily="65" charset="-120"/>
              </a:rPr>
              <a:t>? </a:t>
            </a:r>
            <a:r>
              <a:rPr lang="zh-TW" altLang="en-US" sz="2800" b="1" dirty="0">
                <a:solidFill>
                  <a:srgbClr val="0432FF"/>
                </a:solidFill>
                <a:effectLst>
                  <a:outerShdw blurRad="38100" dist="38100" dir="2700000" algn="tl">
                    <a:srgbClr val="C0C0C0"/>
                  </a:outerShdw>
                </a:effectLst>
                <a:latin typeface="標楷體" panose="03000509000000000000" pitchFamily="65" charset="-120"/>
                <a:ea typeface="標楷體" panose="03000509000000000000" pitchFamily="65" charset="-120"/>
              </a:rPr>
              <a:t>為什麼聽完課還無法行道</a:t>
            </a:r>
            <a:r>
              <a:rPr lang="en-US" altLang="zh-TW" sz="2800" dirty="0">
                <a:solidFill>
                  <a:srgbClr val="0432FF"/>
                </a:solidFill>
                <a:latin typeface="標楷體" panose="03000509000000000000" pitchFamily="65" charset="-120"/>
                <a:ea typeface="標楷體" panose="03000509000000000000" pitchFamily="65" charset="-120"/>
              </a:rPr>
              <a:t>?</a:t>
            </a:r>
            <a:endParaRPr lang="zh-TW" altLang="en-US" sz="2800" dirty="0">
              <a:solidFill>
                <a:srgbClr val="0432FF"/>
              </a:solidFill>
              <a:latin typeface="標楷體" panose="03000509000000000000" pitchFamily="65" charset="-120"/>
              <a:ea typeface="標楷體" panose="03000509000000000000" pitchFamily="65" charset="-120"/>
            </a:endParaRPr>
          </a:p>
        </p:txBody>
      </p:sp>
      <p:pic>
        <p:nvPicPr>
          <p:cNvPr id="7" name="圖片 6">
            <a:extLst>
              <a:ext uri="{FF2B5EF4-FFF2-40B4-BE49-F238E27FC236}">
                <a16:creationId xmlns:a16="http://schemas.microsoft.com/office/drawing/2014/main" xmlns="" id="{D3E229F2-DC85-4B79-8B0E-B4A2964176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0785" y="906012"/>
            <a:ext cx="8523215" cy="2855504"/>
          </a:xfrm>
          <a:prstGeom prst="rect">
            <a:avLst/>
          </a:prstGeom>
        </p:spPr>
      </p:pic>
    </p:spTree>
    <p:extLst>
      <p:ext uri="{BB962C8B-B14F-4D97-AF65-F5344CB8AC3E}">
        <p14:creationId xmlns:p14="http://schemas.microsoft.com/office/powerpoint/2010/main" val="583415801"/>
      </p:ext>
    </p:extLst>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儿童读书卡通图片_儿童读书图片_儿童读书网-007鞋网">
            <a:extLst>
              <a:ext uri="{FF2B5EF4-FFF2-40B4-BE49-F238E27FC236}">
                <a16:creationId xmlns:a16="http://schemas.microsoft.com/office/drawing/2014/main" xmlns="" id="{749F74DF-1675-4E4B-80E5-F313C1104E88}"/>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0" y="0"/>
            <a:ext cx="9076888" cy="5084777"/>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a:extLst>
              <a:ext uri="{FF2B5EF4-FFF2-40B4-BE49-F238E27FC236}">
                <a16:creationId xmlns:a16="http://schemas.microsoft.com/office/drawing/2014/main" xmlns="" id="{781887EA-3CD0-4371-9341-B167C3BE82A5}"/>
              </a:ext>
            </a:extLst>
          </p:cNvPr>
          <p:cNvSpPr/>
          <p:nvPr/>
        </p:nvSpPr>
        <p:spPr>
          <a:xfrm>
            <a:off x="1879134" y="369116"/>
            <a:ext cx="7029974" cy="523220"/>
          </a:xfrm>
          <a:prstGeom prst="rect">
            <a:avLst/>
          </a:prstGeom>
        </p:spPr>
        <p:txBody>
          <a:bodyPr wrap="square">
            <a:spAutoFit/>
          </a:bodyPr>
          <a:lstStyle/>
          <a:p>
            <a:r>
              <a:rPr lang="zh-TW" altLang="en-US" sz="2800" b="1" dirty="0">
                <a:solidFill>
                  <a:srgbClr val="C00000"/>
                </a:solidFill>
                <a:effectLst>
                  <a:outerShdw blurRad="38100" dist="38100" dir="2700000" algn="tl">
                    <a:srgbClr val="C0C0C0"/>
                  </a:outerShdw>
                </a:effectLst>
                <a:latin typeface="標楷體" panose="03000509000000000000" pitchFamily="65" charset="-120"/>
                <a:ea typeface="標楷體" panose="03000509000000000000" pitchFamily="65" charset="-120"/>
              </a:rPr>
              <a:t>要如何把道場知識變成內在語言以付諸行動</a:t>
            </a:r>
            <a:endParaRPr lang="zh-TW" altLang="en-US" sz="2800" b="1" dirty="0">
              <a:solidFill>
                <a:srgbClr val="C00000"/>
              </a:solidFill>
              <a:latin typeface="標楷體" panose="03000509000000000000" pitchFamily="65" charset="-120"/>
              <a:ea typeface="標楷體" panose="03000509000000000000" pitchFamily="65" charset="-120"/>
            </a:endParaRPr>
          </a:p>
        </p:txBody>
      </p:sp>
      <p:sp>
        <p:nvSpPr>
          <p:cNvPr id="7" name="矩形 6">
            <a:extLst>
              <a:ext uri="{FF2B5EF4-FFF2-40B4-BE49-F238E27FC236}">
                <a16:creationId xmlns:a16="http://schemas.microsoft.com/office/drawing/2014/main" xmlns="" id="{39719071-8860-45CA-8560-E53F730B8E9C}"/>
              </a:ext>
            </a:extLst>
          </p:cNvPr>
          <p:cNvSpPr/>
          <p:nvPr/>
        </p:nvSpPr>
        <p:spPr>
          <a:xfrm>
            <a:off x="2046913" y="1224792"/>
            <a:ext cx="6887362" cy="1421928"/>
          </a:xfrm>
          <a:prstGeom prst="rect">
            <a:avLst/>
          </a:prstGeom>
        </p:spPr>
        <p:txBody>
          <a:bodyPr wrap="square">
            <a:spAutoFit/>
          </a:bodyPr>
          <a:lstStyle/>
          <a:p>
            <a:pPr>
              <a:lnSpc>
                <a:spcPct val="90000"/>
              </a:lnSpc>
              <a:defRPr/>
            </a:pPr>
            <a:r>
              <a:rPr lang="zh-TW" altLang="en-US" sz="2400" b="1" dirty="0">
                <a:effectLst>
                  <a:outerShdw blurRad="38100" dist="38100" dir="2700000" algn="tl">
                    <a:srgbClr val="C0C0C0"/>
                  </a:outerShdw>
                </a:effectLst>
                <a:latin typeface="標楷體" panose="03000509000000000000" pitchFamily="65" charset="-120"/>
                <a:ea typeface="標楷體" panose="03000509000000000000" pitchFamily="65" charset="-120"/>
              </a:rPr>
              <a:t>要靠整體道場的氣氛</a:t>
            </a:r>
            <a:r>
              <a:rPr lang="en-US" altLang="zh-TW" sz="2400" b="1" dirty="0">
                <a:effectLst>
                  <a:outerShdw blurRad="38100" dist="38100" dir="2700000" algn="tl">
                    <a:srgbClr val="C0C0C0"/>
                  </a:outerShdw>
                </a:effectLst>
                <a:latin typeface="標楷體" panose="03000509000000000000" pitchFamily="65" charset="-120"/>
                <a:ea typeface="標楷體" panose="03000509000000000000" pitchFamily="65" charset="-120"/>
              </a:rPr>
              <a:t>(</a:t>
            </a:r>
            <a:r>
              <a:rPr lang="zh-TW" altLang="en-US" sz="2400" b="1" dirty="0">
                <a:effectLst>
                  <a:outerShdw blurRad="38100" dist="38100" dir="2700000" algn="tl">
                    <a:srgbClr val="C0C0C0"/>
                  </a:outerShdw>
                </a:effectLst>
                <a:latin typeface="標楷體" panose="03000509000000000000" pitchFamily="65" charset="-120"/>
                <a:ea typeface="標楷體" panose="03000509000000000000" pitchFamily="65" charset="-120"/>
              </a:rPr>
              <a:t>境教</a:t>
            </a:r>
            <a:r>
              <a:rPr lang="en-US" altLang="zh-TW" sz="2400" b="1" dirty="0">
                <a:effectLst>
                  <a:outerShdw blurRad="38100" dist="38100" dir="2700000" algn="tl">
                    <a:srgbClr val="C0C0C0"/>
                  </a:outerShdw>
                </a:effectLst>
                <a:latin typeface="標楷體" panose="03000509000000000000" pitchFamily="65" charset="-120"/>
                <a:ea typeface="標楷體" panose="03000509000000000000" pitchFamily="65" charset="-120"/>
              </a:rPr>
              <a:t>)—</a:t>
            </a:r>
            <a:r>
              <a:rPr lang="zh-TW" altLang="en-US" sz="2400" b="1" dirty="0">
                <a:effectLst>
                  <a:outerShdw blurRad="38100" dist="38100" dir="2700000" algn="tl">
                    <a:srgbClr val="C0C0C0"/>
                  </a:outerShdw>
                </a:effectLst>
                <a:latin typeface="標楷體" panose="03000509000000000000" pitchFamily="65" charset="-120"/>
                <a:ea typeface="標楷體" panose="03000509000000000000" pitchFamily="65" charset="-120"/>
              </a:rPr>
              <a:t>但是較難認理實修</a:t>
            </a:r>
          </a:p>
          <a:p>
            <a:pPr>
              <a:lnSpc>
                <a:spcPct val="90000"/>
              </a:lnSpc>
              <a:defRPr/>
            </a:pPr>
            <a:r>
              <a:rPr lang="zh-TW" altLang="en-US" sz="2400" b="1" dirty="0">
                <a:effectLst>
                  <a:outerShdw blurRad="38100" dist="38100" dir="2700000" algn="tl">
                    <a:srgbClr val="C0C0C0"/>
                  </a:outerShdw>
                </a:effectLst>
                <a:latin typeface="標楷體" panose="03000509000000000000" pitchFamily="65" charset="-120"/>
                <a:ea typeface="標楷體" panose="03000509000000000000" pitchFamily="65" charset="-120"/>
              </a:rPr>
              <a:t>要深入且細緻的反省思考</a:t>
            </a:r>
            <a:r>
              <a:rPr lang="en-US" altLang="zh-TW" sz="2400" b="1" dirty="0">
                <a:effectLst>
                  <a:outerShdw blurRad="38100" dist="38100" dir="2700000" algn="tl">
                    <a:srgbClr val="C0C0C0"/>
                  </a:outerShdw>
                </a:effectLst>
                <a:latin typeface="標楷體" panose="03000509000000000000" pitchFamily="65" charset="-120"/>
                <a:ea typeface="標楷體" panose="03000509000000000000" pitchFamily="65" charset="-120"/>
              </a:rPr>
              <a:t>—</a:t>
            </a:r>
            <a:r>
              <a:rPr lang="zh-TW" altLang="en-US" sz="24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修道對個人的意義</a:t>
            </a:r>
            <a:r>
              <a:rPr lang="zh-TW" altLang="en-US" sz="2400" b="1" dirty="0">
                <a:effectLst>
                  <a:outerShdw blurRad="38100" dist="38100" dir="2700000" algn="tl">
                    <a:srgbClr val="C0C0C0"/>
                  </a:outerShdw>
                </a:effectLst>
                <a:latin typeface="標楷體" panose="03000509000000000000" pitchFamily="65" charset="-120"/>
                <a:ea typeface="標楷體" panose="03000509000000000000" pitchFamily="65" charset="-120"/>
              </a:rPr>
              <a:t>及修辦道的目的何在</a:t>
            </a:r>
          </a:p>
          <a:p>
            <a:pPr>
              <a:lnSpc>
                <a:spcPct val="90000"/>
              </a:lnSpc>
              <a:defRPr/>
            </a:pPr>
            <a:r>
              <a:rPr lang="zh-TW" altLang="en-US" sz="2400" b="1" dirty="0">
                <a:effectLst>
                  <a:outerShdw blurRad="38100" dist="38100" dir="2700000" algn="tl">
                    <a:srgbClr val="C0C0C0"/>
                  </a:outerShdw>
                </a:effectLst>
                <a:latin typeface="標楷體" panose="03000509000000000000" pitchFamily="65" charset="-120"/>
                <a:ea typeface="標楷體" panose="03000509000000000000" pitchFamily="65" charset="-120"/>
                <a:hlinkClick r:id="rId3" action="ppaction://hlinkfile"/>
              </a:rPr>
              <a:t>省思的重要</a:t>
            </a:r>
            <a:endParaRPr lang="zh-TW" altLang="en-US" sz="2400" b="1" dirty="0">
              <a:effectLst>
                <a:outerShdw blurRad="38100" dist="38100" dir="2700000" algn="tl">
                  <a:srgbClr val="C0C0C0"/>
                </a:outerShdw>
              </a:effectLs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284872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國際兒童讀書日世界讀書日閱讀兒童讀書, 4月23日, 世界讀書日, 公益背景圖片免費下載">
            <a:extLst>
              <a:ext uri="{FF2B5EF4-FFF2-40B4-BE49-F238E27FC236}">
                <a16:creationId xmlns:a16="http://schemas.microsoft.com/office/drawing/2014/main" xmlns="" id="{2133C359-55F0-4711-A56E-2A4DF2867A31}"/>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0" y="-8389"/>
            <a:ext cx="9144000" cy="5107687"/>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a:extLst>
              <a:ext uri="{FF2B5EF4-FFF2-40B4-BE49-F238E27FC236}">
                <a16:creationId xmlns:a16="http://schemas.microsoft.com/office/drawing/2014/main" xmlns="" id="{A4D9B971-1377-4F9B-BC43-595C51F4369C}"/>
              </a:ext>
            </a:extLst>
          </p:cNvPr>
          <p:cNvSpPr/>
          <p:nvPr/>
        </p:nvSpPr>
        <p:spPr>
          <a:xfrm>
            <a:off x="1233182" y="343949"/>
            <a:ext cx="7541702" cy="584775"/>
          </a:xfrm>
          <a:prstGeom prst="rect">
            <a:avLst/>
          </a:prstGeom>
        </p:spPr>
        <p:txBody>
          <a:bodyPr wrap="square">
            <a:spAutoFit/>
          </a:bodyPr>
          <a:lstStyle/>
          <a:p>
            <a:r>
              <a:rPr lang="zh-TW" altLang="en-US" sz="3200" dirty="0">
                <a:latin typeface="標楷體" panose="03000509000000000000" pitchFamily="65" charset="-120"/>
                <a:ea typeface="標楷體" panose="03000509000000000000" pitchFamily="65" charset="-120"/>
              </a:rPr>
              <a:t>目前的道場課程</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以講師為中心</a:t>
            </a:r>
          </a:p>
        </p:txBody>
      </p:sp>
      <p:sp>
        <p:nvSpPr>
          <p:cNvPr id="6" name="矩形 5">
            <a:extLst>
              <a:ext uri="{FF2B5EF4-FFF2-40B4-BE49-F238E27FC236}">
                <a16:creationId xmlns:a16="http://schemas.microsoft.com/office/drawing/2014/main" xmlns="" id="{3586B296-5777-4DE1-B8F2-C2381721C219}"/>
              </a:ext>
            </a:extLst>
          </p:cNvPr>
          <p:cNvSpPr/>
          <p:nvPr/>
        </p:nvSpPr>
        <p:spPr>
          <a:xfrm>
            <a:off x="1157681" y="1154439"/>
            <a:ext cx="7860484" cy="3194721"/>
          </a:xfrm>
          <a:prstGeom prst="rect">
            <a:avLst/>
          </a:prstGeom>
        </p:spPr>
        <p:txBody>
          <a:bodyPr wrap="square">
            <a:spAutoFit/>
          </a:bodyPr>
          <a:lstStyle/>
          <a:p>
            <a:pPr>
              <a:lnSpc>
                <a:spcPct val="90000"/>
              </a:lnSpc>
              <a:defRPr/>
            </a:pPr>
            <a:r>
              <a:rPr lang="zh-TW" altLang="en-US" sz="2800" b="1" dirty="0">
                <a:effectLst>
                  <a:outerShdw blurRad="38100" dist="38100" dir="2700000" algn="tl">
                    <a:srgbClr val="C0C0C0"/>
                  </a:outerShdw>
                </a:effectLst>
                <a:highlight>
                  <a:srgbClr val="FFFF00"/>
                </a:highlight>
                <a:latin typeface="標楷體" panose="03000509000000000000" pitchFamily="65" charset="-120"/>
                <a:ea typeface="標楷體" panose="03000509000000000000" pitchFamily="65" charset="-120"/>
              </a:rPr>
              <a:t>偏重認知</a:t>
            </a:r>
            <a:r>
              <a:rPr lang="en-US" altLang="zh-TW" sz="2800" b="1" dirty="0">
                <a:effectLst>
                  <a:outerShdw blurRad="38100" dist="38100" dir="2700000" algn="tl">
                    <a:srgbClr val="C0C0C0"/>
                  </a:outerShdw>
                </a:effectLst>
                <a:highlight>
                  <a:srgbClr val="FFFF00"/>
                </a:highlight>
                <a:latin typeface="標楷體" panose="03000509000000000000" pitchFamily="65" charset="-120"/>
                <a:ea typeface="標楷體" panose="03000509000000000000" pitchFamily="65" charset="-120"/>
              </a:rPr>
              <a:t>(</a:t>
            </a:r>
            <a:r>
              <a:rPr lang="zh-TW" altLang="en-US" sz="2800" b="1" dirty="0">
                <a:effectLst>
                  <a:outerShdw blurRad="38100" dist="38100" dir="2700000" algn="tl">
                    <a:srgbClr val="C0C0C0"/>
                  </a:outerShdw>
                </a:effectLst>
                <a:highlight>
                  <a:srgbClr val="FFFF00"/>
                </a:highlight>
                <a:latin typeface="標楷體" panose="03000509000000000000" pitchFamily="65" charset="-120"/>
                <a:ea typeface="標楷體" panose="03000509000000000000" pitchFamily="65" charset="-120"/>
              </a:rPr>
              <a:t>了解道場 或修道課程</a:t>
            </a:r>
            <a:r>
              <a:rPr lang="en-US" altLang="zh-TW" sz="2800" b="1" dirty="0">
                <a:effectLst>
                  <a:outerShdw blurRad="38100" dist="38100" dir="2700000" algn="tl">
                    <a:srgbClr val="C0C0C0"/>
                  </a:outerShdw>
                </a:effectLst>
                <a:highlight>
                  <a:srgbClr val="FFFF00"/>
                </a:highlight>
                <a:latin typeface="標楷體" panose="03000509000000000000" pitchFamily="65" charset="-120"/>
                <a:ea typeface="標楷體" panose="03000509000000000000" pitchFamily="65" charset="-120"/>
              </a:rPr>
              <a:t>)  </a:t>
            </a:r>
            <a:r>
              <a:rPr lang="zh-TW" altLang="en-US" sz="2800" b="1" dirty="0">
                <a:effectLst>
                  <a:outerShdw blurRad="38100" dist="38100" dir="2700000" algn="tl">
                    <a:srgbClr val="C0C0C0"/>
                  </a:outerShdw>
                </a:effectLst>
                <a:highlight>
                  <a:srgbClr val="FFFF00"/>
                </a:highlight>
                <a:latin typeface="標楷體" panose="03000509000000000000" pitchFamily="65" charset="-120"/>
                <a:ea typeface="標楷體" panose="03000509000000000000" pitchFamily="65" charset="-120"/>
              </a:rPr>
              <a:t>較能切入班員的心中</a:t>
            </a:r>
          </a:p>
          <a:p>
            <a:pPr>
              <a:lnSpc>
                <a:spcPct val="90000"/>
              </a:lnSpc>
              <a:defRPr/>
            </a:pPr>
            <a:endParaRPr lang="zh-TW" altLang="en-US" sz="2800" b="1" dirty="0">
              <a:effectLst>
                <a:outerShdw blurRad="38100" dist="38100" dir="2700000" algn="tl">
                  <a:srgbClr val="C0C0C0"/>
                </a:outerShdw>
              </a:effectLst>
              <a:highlight>
                <a:srgbClr val="FFFF00"/>
              </a:highlight>
              <a:latin typeface="標楷體" panose="03000509000000000000" pitchFamily="65" charset="-120"/>
              <a:ea typeface="標楷體" panose="03000509000000000000" pitchFamily="65" charset="-120"/>
            </a:endParaRPr>
          </a:p>
          <a:p>
            <a:pPr>
              <a:lnSpc>
                <a:spcPct val="90000"/>
              </a:lnSpc>
              <a:spcBef>
                <a:spcPct val="0"/>
              </a:spcBef>
              <a:defRPr/>
            </a:pPr>
            <a:r>
              <a:rPr lang="zh-TW" altLang="en-US" sz="2800" b="1" dirty="0">
                <a:solidFill>
                  <a:srgbClr val="FF0000"/>
                </a:solidFill>
                <a:effectLst>
                  <a:outerShdw blurRad="38100" dist="38100" dir="2700000" algn="tl">
                    <a:srgbClr val="C0C0C0"/>
                  </a:outerShdw>
                </a:effectLst>
                <a:highlight>
                  <a:srgbClr val="FFFF00"/>
                </a:highlight>
                <a:latin typeface="標楷體" panose="03000509000000000000" pitchFamily="65" charset="-120"/>
                <a:ea typeface="標楷體" panose="03000509000000000000" pitchFamily="65" charset="-120"/>
              </a:rPr>
              <a:t>二十一世紀科技發達，有電視、電腦、電動，就可以一天過一天，</a:t>
            </a:r>
            <a:r>
              <a:rPr lang="zh-TW" altLang="en-US" sz="2800" b="1" dirty="0">
                <a:effectLst>
                  <a:outerShdw blurRad="38100" dist="38100" dir="2700000" algn="tl">
                    <a:srgbClr val="C0C0C0"/>
                  </a:outerShdw>
                </a:effectLst>
                <a:highlight>
                  <a:srgbClr val="FFFF00"/>
                </a:highlight>
                <a:latin typeface="標楷體" panose="03000509000000000000" pitchFamily="65" charset="-120"/>
                <a:ea typeface="標楷體" panose="03000509000000000000" pitchFamily="65" charset="-120"/>
              </a:rPr>
              <a:t>但是現代人沒有思考的時間與機會，導致對訊息無法做深入的判斷與理解 </a:t>
            </a:r>
            <a:r>
              <a:rPr lang="zh-TW" altLang="en-US" sz="2800" b="1" dirty="0">
                <a:solidFill>
                  <a:srgbClr val="FFFF00"/>
                </a:solidFill>
                <a:effectLst>
                  <a:outerShdw blurRad="38100" dist="38100" dir="2700000" algn="tl">
                    <a:srgbClr val="C0C0C0"/>
                  </a:outerShdw>
                </a:effectLst>
                <a:highlight>
                  <a:srgbClr val="FFFF00"/>
                </a:highlight>
                <a:latin typeface="標楷體" panose="03000509000000000000" pitchFamily="65" charset="-120"/>
                <a:ea typeface="標楷體" panose="03000509000000000000" pitchFamily="65" charset="-120"/>
              </a:rPr>
              <a:t>。</a:t>
            </a:r>
          </a:p>
          <a:p>
            <a:pPr>
              <a:lnSpc>
                <a:spcPct val="90000"/>
              </a:lnSpc>
              <a:spcBef>
                <a:spcPct val="0"/>
              </a:spcBef>
              <a:defRPr/>
            </a:pPr>
            <a:endParaRPr lang="zh-TW" altLang="en-US" sz="2800" b="1" dirty="0">
              <a:solidFill>
                <a:srgbClr val="FFFF00"/>
              </a:solidFill>
              <a:effectLst>
                <a:outerShdw blurRad="38100" dist="38100" dir="2700000" algn="tl">
                  <a:srgbClr val="C0C0C0"/>
                </a:outerShdw>
              </a:effectLst>
              <a:highlight>
                <a:srgbClr val="FFFF00"/>
              </a:highlight>
              <a:latin typeface="標楷體" panose="03000509000000000000" pitchFamily="65" charset="-120"/>
              <a:ea typeface="標楷體" panose="03000509000000000000" pitchFamily="65" charset="-120"/>
            </a:endParaRPr>
          </a:p>
          <a:p>
            <a:pPr>
              <a:lnSpc>
                <a:spcPct val="90000"/>
              </a:lnSpc>
              <a:spcBef>
                <a:spcPct val="0"/>
              </a:spcBef>
              <a:defRPr/>
            </a:pPr>
            <a:r>
              <a:rPr lang="zh-TW" altLang="en-US" sz="2800" b="1" dirty="0">
                <a:solidFill>
                  <a:srgbClr val="FF0000"/>
                </a:solidFill>
                <a:effectLst>
                  <a:outerShdw blurRad="38100" dist="38100" dir="2700000" algn="tl">
                    <a:srgbClr val="C0C0C0"/>
                  </a:outerShdw>
                </a:effectLst>
                <a:highlight>
                  <a:srgbClr val="FFFF00"/>
                </a:highlight>
                <a:latin typeface="標楷體" panose="03000509000000000000" pitchFamily="65" charset="-120"/>
                <a:ea typeface="標楷體" panose="03000509000000000000" pitchFamily="65" charset="-120"/>
              </a:rPr>
              <a:t>現代人缺的不是知識   </a:t>
            </a:r>
            <a:r>
              <a:rPr lang="zh-TW" altLang="en-US" sz="2800" b="1" dirty="0">
                <a:solidFill>
                  <a:srgbClr val="0432FF"/>
                </a:solidFill>
                <a:effectLst>
                  <a:outerShdw blurRad="38100" dist="38100" dir="2700000" algn="tl">
                    <a:srgbClr val="C0C0C0"/>
                  </a:outerShdw>
                </a:effectLst>
                <a:highlight>
                  <a:srgbClr val="FFFF00"/>
                </a:highlight>
                <a:latin typeface="標楷體" panose="03000509000000000000" pitchFamily="65" charset="-120"/>
                <a:ea typeface="標楷體" panose="03000509000000000000" pitchFamily="65" charset="-120"/>
              </a:rPr>
              <a:t>而是體驗及智慧</a:t>
            </a:r>
            <a:endParaRPr lang="en-US" altLang="zh-TW" sz="2800" b="1" dirty="0">
              <a:solidFill>
                <a:srgbClr val="0432FF"/>
              </a:solidFill>
              <a:effectLst>
                <a:outerShdw blurRad="38100" dist="38100" dir="2700000" algn="tl">
                  <a:srgbClr val="C0C0C0"/>
                </a:outerShdw>
              </a:effectLst>
              <a:highlight>
                <a:srgbClr val="FFFF00"/>
              </a:highligh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414122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xmlns="" id="{F45891B0-D870-41E8-A26F-F31539602885}"/>
              </a:ext>
            </a:extLst>
          </p:cNvPr>
          <p:cNvSpPr>
            <a:spLocks noGrp="1" noChangeArrowheads="1"/>
          </p:cNvSpPr>
          <p:nvPr>
            <p:ph type="title"/>
          </p:nvPr>
        </p:nvSpPr>
        <p:spPr/>
        <p:txBody>
          <a:bodyPr/>
          <a:lstStyle/>
          <a:p>
            <a:pPr eaLnBrk="1" hangingPunct="1"/>
            <a:r>
              <a:rPr lang="zh-TW" altLang="en-US" b="1" dirty="0">
                <a:solidFill>
                  <a:srgbClr val="0432FF"/>
                </a:solidFill>
              </a:rPr>
              <a:t>對讀經班的家長</a:t>
            </a:r>
            <a:r>
              <a:rPr lang="en-US" altLang="zh-TW" b="1" dirty="0">
                <a:solidFill>
                  <a:srgbClr val="0432FF"/>
                </a:solidFill>
              </a:rPr>
              <a:t>…</a:t>
            </a:r>
          </a:p>
        </p:txBody>
      </p:sp>
      <p:sp>
        <p:nvSpPr>
          <p:cNvPr id="7171" name="Rectangle 3">
            <a:extLst>
              <a:ext uri="{FF2B5EF4-FFF2-40B4-BE49-F238E27FC236}">
                <a16:creationId xmlns:a16="http://schemas.microsoft.com/office/drawing/2014/main" xmlns="" id="{25847AEB-B66B-498D-BA0D-5A459B488D4B}"/>
              </a:ext>
            </a:extLst>
          </p:cNvPr>
          <p:cNvSpPr>
            <a:spLocks noGrp="1" noChangeArrowheads="1"/>
          </p:cNvSpPr>
          <p:nvPr>
            <p:ph type="body" idx="1"/>
          </p:nvPr>
        </p:nvSpPr>
        <p:spPr/>
        <p:txBody>
          <a:bodyPr/>
          <a:lstStyle/>
          <a:p>
            <a:pPr eaLnBrk="1" hangingPunct="1"/>
            <a:r>
              <a:rPr lang="zh-TW" altLang="en-US" dirty="0"/>
              <a:t>先教化   再度化</a:t>
            </a:r>
            <a:r>
              <a:rPr lang="en-US" altLang="zh-TW" dirty="0"/>
              <a:t>…. </a:t>
            </a:r>
            <a:r>
              <a:rPr lang="zh-TW" altLang="en-US" dirty="0"/>
              <a:t>放長線釣大魚  </a:t>
            </a:r>
          </a:p>
          <a:p>
            <a:pPr eaLnBrk="1" hangingPunct="1"/>
            <a:r>
              <a:rPr lang="zh-TW" altLang="en-US" dirty="0"/>
              <a:t>與一般班員先度化    再教化的方式不一樣</a:t>
            </a:r>
          </a:p>
        </p:txBody>
      </p:sp>
      <p:pic>
        <p:nvPicPr>
          <p:cNvPr id="3" name="圖片 2">
            <a:extLst>
              <a:ext uri="{FF2B5EF4-FFF2-40B4-BE49-F238E27FC236}">
                <a16:creationId xmlns:a16="http://schemas.microsoft.com/office/drawing/2014/main" xmlns="" id="{1A36737A-BD11-4661-948C-2F88A709733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1452" y="2355726"/>
            <a:ext cx="6861095" cy="2787774"/>
          </a:xfrm>
          <a:prstGeom prst="rect">
            <a:avLst/>
          </a:prstGeom>
        </p:spPr>
      </p:pic>
      <p:sp>
        <p:nvSpPr>
          <p:cNvPr id="6" name="椭圆 14">
            <a:extLst>
              <a:ext uri="{FF2B5EF4-FFF2-40B4-BE49-F238E27FC236}">
                <a16:creationId xmlns:a16="http://schemas.microsoft.com/office/drawing/2014/main" xmlns="" id="{08B76084-3A8F-4529-85CE-4BB9F78D5725}"/>
              </a:ext>
            </a:extLst>
          </p:cNvPr>
          <p:cNvSpPr/>
          <p:nvPr/>
        </p:nvSpPr>
        <p:spPr>
          <a:xfrm>
            <a:off x="7032028" y="492064"/>
            <a:ext cx="955861" cy="857250"/>
          </a:xfrm>
          <a:prstGeom prst="ellipse">
            <a:avLst/>
          </a:prstGeom>
          <a:solidFill>
            <a:srgbClr val="00B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椭圆 36">
            <a:extLst>
              <a:ext uri="{FF2B5EF4-FFF2-40B4-BE49-F238E27FC236}">
                <a16:creationId xmlns:a16="http://schemas.microsoft.com/office/drawing/2014/main" xmlns="" id="{40F65C70-8AA5-46FB-80AE-623EAEBCBBF3}"/>
              </a:ext>
            </a:extLst>
          </p:cNvPr>
          <p:cNvSpPr/>
          <p:nvPr/>
        </p:nvSpPr>
        <p:spPr>
          <a:xfrm>
            <a:off x="8357853" y="1078766"/>
            <a:ext cx="328947" cy="328947"/>
          </a:xfrm>
          <a:prstGeom prst="ellipse">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36">
            <a:extLst>
              <a:ext uri="{FF2B5EF4-FFF2-40B4-BE49-F238E27FC236}">
                <a16:creationId xmlns:a16="http://schemas.microsoft.com/office/drawing/2014/main" xmlns="" id="{AE910F82-16A6-40BA-9955-6472C382B302}"/>
              </a:ext>
            </a:extLst>
          </p:cNvPr>
          <p:cNvSpPr/>
          <p:nvPr/>
        </p:nvSpPr>
        <p:spPr>
          <a:xfrm>
            <a:off x="8460432" y="1851670"/>
            <a:ext cx="328947" cy="328947"/>
          </a:xfrm>
          <a:prstGeom prst="ellipse">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36">
            <a:extLst>
              <a:ext uri="{FF2B5EF4-FFF2-40B4-BE49-F238E27FC236}">
                <a16:creationId xmlns:a16="http://schemas.microsoft.com/office/drawing/2014/main" xmlns="" id="{6C2C3E1C-28C0-496D-BCE1-AC890FA9B523}"/>
              </a:ext>
            </a:extLst>
          </p:cNvPr>
          <p:cNvSpPr/>
          <p:nvPr/>
        </p:nvSpPr>
        <p:spPr>
          <a:xfrm>
            <a:off x="8204912" y="2302002"/>
            <a:ext cx="839985" cy="1007668"/>
          </a:xfrm>
          <a:prstGeom prst="ellipse">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5753263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xmlns="" id="{7C69057D-E391-4FCF-AFA2-1E95BBD771CA}"/>
              </a:ext>
            </a:extLst>
          </p:cNvPr>
          <p:cNvSpPr>
            <a:spLocks noGrp="1" noChangeArrowheads="1"/>
          </p:cNvSpPr>
          <p:nvPr>
            <p:ph type="ctrTitle"/>
          </p:nvPr>
        </p:nvSpPr>
        <p:spPr>
          <a:xfrm>
            <a:off x="251520" y="261454"/>
            <a:ext cx="8496944" cy="1158168"/>
          </a:xfrm>
        </p:spPr>
        <p:txBody>
          <a:bodyPr anchor="ctr">
            <a:normAutofit/>
          </a:bodyPr>
          <a:lstStyle/>
          <a:p>
            <a:pPr eaLnBrk="1" hangingPunct="1"/>
            <a:r>
              <a:rPr lang="zh-TW" altLang="en-US" sz="3600" dirty="0">
                <a:ea typeface="標楷體" panose="03000509000000000000" pitchFamily="65" charset="-120"/>
              </a:rPr>
              <a:t>現今</a:t>
            </a:r>
            <a:r>
              <a:rPr lang="zh-TW" altLang="en-US" sz="3600" dirty="0">
                <a:solidFill>
                  <a:srgbClr val="FF0000"/>
                </a:solidFill>
                <a:ea typeface="標楷體" panose="03000509000000000000" pitchFamily="65" charset="-120"/>
              </a:rPr>
              <a:t>教育界</a:t>
            </a:r>
            <a:r>
              <a:rPr lang="zh-TW" altLang="en-US" sz="3600" dirty="0">
                <a:ea typeface="標楷體" panose="03000509000000000000" pitchFamily="65" charset="-120"/>
              </a:rPr>
              <a:t>、</a:t>
            </a:r>
            <a:r>
              <a:rPr lang="zh-TW" altLang="en-US" sz="3600" dirty="0">
                <a:solidFill>
                  <a:srgbClr val="3333FF"/>
                </a:solidFill>
                <a:ea typeface="標楷體" panose="03000509000000000000" pitchFamily="65" charset="-120"/>
              </a:rPr>
              <a:t>企業界</a:t>
            </a:r>
            <a:r>
              <a:rPr lang="en-US" altLang="zh-TW" sz="3600" dirty="0">
                <a:solidFill>
                  <a:srgbClr val="3333FF"/>
                </a:solidFill>
                <a:latin typeface="標楷體" panose="03000509000000000000" pitchFamily="65" charset="-120"/>
                <a:ea typeface="標楷體" panose="03000509000000000000" pitchFamily="65" charset="-120"/>
              </a:rPr>
              <a:t>…</a:t>
            </a:r>
            <a:r>
              <a:rPr lang="zh-TW" altLang="en-US" sz="3600" dirty="0">
                <a:ea typeface="標楷體" panose="03000509000000000000" pitchFamily="65" charset="-120"/>
              </a:rPr>
              <a:t>最關心重視的問題：</a:t>
            </a:r>
          </a:p>
        </p:txBody>
      </p:sp>
      <p:sp>
        <p:nvSpPr>
          <p:cNvPr id="113667" name="Rectangle 3">
            <a:extLst>
              <a:ext uri="{FF2B5EF4-FFF2-40B4-BE49-F238E27FC236}">
                <a16:creationId xmlns:a16="http://schemas.microsoft.com/office/drawing/2014/main" xmlns="" id="{19501090-C799-4995-B53D-74E9A7C4E11D}"/>
              </a:ext>
            </a:extLst>
          </p:cNvPr>
          <p:cNvSpPr>
            <a:spLocks noGrp="1" noChangeArrowheads="1"/>
          </p:cNvSpPr>
          <p:nvPr>
            <p:ph type="subTitle" idx="1"/>
          </p:nvPr>
        </p:nvSpPr>
        <p:spPr>
          <a:xfrm>
            <a:off x="683568" y="2193132"/>
            <a:ext cx="5256584" cy="1835944"/>
          </a:xfrm>
        </p:spPr>
        <p:txBody>
          <a:bodyPr/>
          <a:lstStyle/>
          <a:p>
            <a:pPr marL="457200" indent="-457200">
              <a:buFontTx/>
              <a:buChar char="•"/>
            </a:pPr>
            <a:r>
              <a:rPr lang="zh-TW" altLang="en-US" sz="4950" dirty="0">
                <a:solidFill>
                  <a:srgbClr val="FF0000"/>
                </a:solidFill>
                <a:latin typeface="標楷體" panose="03000509000000000000" pitchFamily="65" charset="-120"/>
                <a:ea typeface="標楷體" panose="03000509000000000000" pitchFamily="65" charset="-120"/>
              </a:rPr>
              <a:t>品格</a:t>
            </a:r>
            <a:endParaRPr lang="en-US" altLang="zh-TW" sz="4950" dirty="0">
              <a:solidFill>
                <a:srgbClr val="FF0000"/>
              </a:solidFill>
              <a:latin typeface="標楷體" panose="03000509000000000000" pitchFamily="65" charset="-120"/>
              <a:ea typeface="標楷體" panose="03000509000000000000" pitchFamily="65" charset="-120"/>
            </a:endParaRPr>
          </a:p>
          <a:p>
            <a:pPr marL="457200" indent="-457200">
              <a:buFontTx/>
              <a:buChar char="•"/>
            </a:pPr>
            <a:r>
              <a:rPr lang="zh-TW" altLang="en-US" sz="4950" dirty="0">
                <a:solidFill>
                  <a:schemeClr val="tx1"/>
                </a:solidFill>
                <a:latin typeface="標楷體" panose="03000509000000000000" pitchFamily="65" charset="-120"/>
                <a:ea typeface="標楷體" panose="03000509000000000000" pitchFamily="65" charset="-120"/>
              </a:rPr>
              <a:t>利益</a:t>
            </a:r>
          </a:p>
        </p:txBody>
      </p:sp>
      <p:pic>
        <p:nvPicPr>
          <p:cNvPr id="2050" name="Picture 2" descr="五月品格教育推薦書單-尊重">
            <a:extLst>
              <a:ext uri="{FF2B5EF4-FFF2-40B4-BE49-F238E27FC236}">
                <a16:creationId xmlns:a16="http://schemas.microsoft.com/office/drawing/2014/main" xmlns="" id="{BF30FCF0-3C06-4897-B7E2-EEE20207DCB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33318" y="1224447"/>
            <a:ext cx="4094584"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779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Oval 14">
            <a:extLst>
              <a:ext uri="{FF2B5EF4-FFF2-40B4-BE49-F238E27FC236}">
                <a16:creationId xmlns:a16="http://schemas.microsoft.com/office/drawing/2014/main" xmlns="" id="{78E622CA-2667-441B-8081-36ACA72DEBEA}"/>
              </a:ext>
            </a:extLst>
          </p:cNvPr>
          <p:cNvSpPr>
            <a:spLocks noChangeArrowheads="1"/>
          </p:cNvSpPr>
          <p:nvPr/>
        </p:nvSpPr>
        <p:spPr bwMode="auto">
          <a:xfrm>
            <a:off x="2213907" y="2518632"/>
            <a:ext cx="1133475" cy="1133475"/>
          </a:xfrm>
          <a:prstGeom prst="ellipse">
            <a:avLst/>
          </a:prstGeom>
          <a:solidFill>
            <a:srgbClr val="FF7C8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defTabSz="685800" fontAlgn="base">
              <a:spcBef>
                <a:spcPct val="0"/>
              </a:spcBef>
              <a:spcAft>
                <a:spcPct val="0"/>
              </a:spcAft>
            </a:pPr>
            <a:endParaRPr lang="zh-TW" altLang="en-US" sz="1350">
              <a:solidFill>
                <a:srgbClr val="000000"/>
              </a:solidFill>
            </a:endParaRPr>
          </a:p>
        </p:txBody>
      </p:sp>
      <p:sp>
        <p:nvSpPr>
          <p:cNvPr id="94211" name="Text Box 5">
            <a:extLst>
              <a:ext uri="{FF2B5EF4-FFF2-40B4-BE49-F238E27FC236}">
                <a16:creationId xmlns:a16="http://schemas.microsoft.com/office/drawing/2014/main" xmlns="" id="{D2BCE2CA-5B88-4361-B0DA-66334F697FD8}"/>
              </a:ext>
            </a:extLst>
          </p:cNvPr>
          <p:cNvSpPr txBox="1">
            <a:spLocks noChangeArrowheads="1"/>
          </p:cNvSpPr>
          <p:nvPr/>
        </p:nvSpPr>
        <p:spPr bwMode="auto">
          <a:xfrm>
            <a:off x="838899" y="260059"/>
            <a:ext cx="7692705" cy="646331"/>
          </a:xfrm>
          <a:prstGeom prst="rect">
            <a:avLst/>
          </a:prstGeom>
          <a:solidFill>
            <a:schemeClr val="bg1"/>
          </a:solidFill>
          <a:ln>
            <a:solidFill>
              <a:schemeClr val="bg1"/>
            </a:solidFill>
          </a:ln>
          <a:effectLst/>
        </p:spPr>
        <p:txBody>
          <a:bodyPr wrap="square">
            <a:spAutoFit/>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defTabSz="685800" fontAlgn="base">
              <a:spcBef>
                <a:spcPct val="50000"/>
              </a:spcBef>
              <a:spcAft>
                <a:spcPct val="0"/>
              </a:spcAft>
            </a:pPr>
            <a:r>
              <a:rPr lang="zh-TW" altLang="en-US" sz="3600" dirty="0">
                <a:solidFill>
                  <a:srgbClr val="0432FF"/>
                </a:solidFill>
                <a:latin typeface="標楷體" panose="03000509000000000000" pitchFamily="65" charset="-120"/>
                <a:ea typeface="標楷體" panose="03000509000000000000" pitchFamily="65" charset="-120"/>
              </a:rPr>
              <a:t>談到教化人心的教學   要先思考 </a:t>
            </a:r>
            <a:endParaRPr lang="zh-TW" altLang="en-US" sz="3450" dirty="0">
              <a:solidFill>
                <a:srgbClr val="0432FF"/>
              </a:solidFill>
              <a:latin typeface="標楷體" panose="03000509000000000000" pitchFamily="65" charset="-120"/>
              <a:ea typeface="標楷體" panose="03000509000000000000" pitchFamily="65" charset="-120"/>
            </a:endParaRPr>
          </a:p>
        </p:txBody>
      </p:sp>
      <p:pic>
        <p:nvPicPr>
          <p:cNvPr id="94213" name="Picture 7" descr="球轉圈1">
            <a:extLst>
              <a:ext uri="{FF2B5EF4-FFF2-40B4-BE49-F238E27FC236}">
                <a16:creationId xmlns:a16="http://schemas.microsoft.com/office/drawing/2014/main" xmlns="" id="{72A5F2AA-42AA-41D1-A885-7B0C5002723F}"/>
              </a:ext>
            </a:extLst>
          </p:cNvPr>
          <p:cNvPicPr>
            <a:picLocks noChangeAspect="1" noChangeArrowheads="1" noCrop="1"/>
          </p:cNvPicPr>
          <p:nvPr/>
        </p:nvPicPr>
        <p:blipFill>
          <a:blip r:embed="rId2">
            <a:lum bright="-18000"/>
            <a:extLst>
              <a:ext uri="{28A0092B-C50C-407E-A947-70E740481C1C}">
                <a14:useLocalDpi xmlns:a14="http://schemas.microsoft.com/office/drawing/2010/main"/>
              </a:ext>
            </a:extLst>
          </a:blip>
          <a:srcRect/>
          <a:stretch>
            <a:fillRect/>
          </a:stretch>
        </p:blipFill>
        <p:spPr bwMode="auto">
          <a:xfrm>
            <a:off x="918070" y="1262543"/>
            <a:ext cx="195263"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4" name="Picture 9" descr="球轉圈1">
            <a:extLst>
              <a:ext uri="{FF2B5EF4-FFF2-40B4-BE49-F238E27FC236}">
                <a16:creationId xmlns:a16="http://schemas.microsoft.com/office/drawing/2014/main" xmlns="" id="{791F53EB-3EE9-4A08-9E0A-E9D845D6F579}"/>
              </a:ext>
            </a:extLst>
          </p:cNvPr>
          <p:cNvPicPr>
            <a:picLocks noChangeAspect="1" noChangeArrowheads="1" noCrop="1"/>
          </p:cNvPicPr>
          <p:nvPr/>
        </p:nvPicPr>
        <p:blipFill>
          <a:blip r:embed="rId2">
            <a:lum bright="-18000"/>
            <a:extLst>
              <a:ext uri="{28A0092B-C50C-407E-A947-70E740481C1C}">
                <a14:useLocalDpi xmlns:a14="http://schemas.microsoft.com/office/drawing/2010/main"/>
              </a:ext>
            </a:extLst>
          </a:blip>
          <a:srcRect/>
          <a:stretch>
            <a:fillRect/>
          </a:stretch>
        </p:blipFill>
        <p:spPr bwMode="auto">
          <a:xfrm>
            <a:off x="968404" y="2253492"/>
            <a:ext cx="195263"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5" name="Oval 12">
            <a:extLst>
              <a:ext uri="{FF2B5EF4-FFF2-40B4-BE49-F238E27FC236}">
                <a16:creationId xmlns:a16="http://schemas.microsoft.com/office/drawing/2014/main" xmlns="" id="{9ACD11E9-1833-4B09-9300-D9BAEE662EFC}"/>
              </a:ext>
            </a:extLst>
          </p:cNvPr>
          <p:cNvSpPr>
            <a:spLocks noChangeArrowheads="1"/>
          </p:cNvSpPr>
          <p:nvPr/>
        </p:nvSpPr>
        <p:spPr bwMode="auto">
          <a:xfrm>
            <a:off x="2249298" y="3665464"/>
            <a:ext cx="1133475" cy="1133475"/>
          </a:xfrm>
          <a:prstGeom prst="ellipse">
            <a:avLst/>
          </a:prstGeom>
          <a:solidFill>
            <a:srgbClr val="99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defTabSz="685800" fontAlgn="base">
              <a:spcBef>
                <a:spcPct val="0"/>
              </a:spcBef>
              <a:spcAft>
                <a:spcPct val="0"/>
              </a:spcAft>
            </a:pPr>
            <a:endParaRPr lang="zh-TW" altLang="en-US" sz="1350">
              <a:solidFill>
                <a:srgbClr val="000000"/>
              </a:solidFill>
            </a:endParaRPr>
          </a:p>
        </p:txBody>
      </p:sp>
      <p:sp>
        <p:nvSpPr>
          <p:cNvPr id="94216" name="Oval 13">
            <a:extLst>
              <a:ext uri="{FF2B5EF4-FFF2-40B4-BE49-F238E27FC236}">
                <a16:creationId xmlns:a16="http://schemas.microsoft.com/office/drawing/2014/main" xmlns="" id="{4DD1A7A7-4A22-48C5-915E-B47FF6F152BE}"/>
              </a:ext>
            </a:extLst>
          </p:cNvPr>
          <p:cNvSpPr>
            <a:spLocks noChangeArrowheads="1"/>
          </p:cNvSpPr>
          <p:nvPr/>
        </p:nvSpPr>
        <p:spPr bwMode="auto">
          <a:xfrm>
            <a:off x="3405931" y="3749355"/>
            <a:ext cx="1133475" cy="1133475"/>
          </a:xfrm>
          <a:prstGeom prst="ellipse">
            <a:avLst/>
          </a:prstGeom>
          <a:solidFill>
            <a:srgbClr val="66FF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defTabSz="685800" fontAlgn="base">
              <a:spcBef>
                <a:spcPct val="0"/>
              </a:spcBef>
              <a:spcAft>
                <a:spcPct val="0"/>
              </a:spcAft>
            </a:pPr>
            <a:endParaRPr lang="zh-TW" altLang="en-US" sz="1350">
              <a:solidFill>
                <a:srgbClr val="000000"/>
              </a:solidFill>
            </a:endParaRPr>
          </a:p>
        </p:txBody>
      </p:sp>
      <p:sp>
        <p:nvSpPr>
          <p:cNvPr id="94217" name="Oval 15">
            <a:extLst>
              <a:ext uri="{FF2B5EF4-FFF2-40B4-BE49-F238E27FC236}">
                <a16:creationId xmlns:a16="http://schemas.microsoft.com/office/drawing/2014/main" xmlns="" id="{71853749-456D-4487-B25E-156C2B839321}"/>
              </a:ext>
            </a:extLst>
          </p:cNvPr>
          <p:cNvSpPr>
            <a:spLocks noChangeArrowheads="1"/>
          </p:cNvSpPr>
          <p:nvPr/>
        </p:nvSpPr>
        <p:spPr bwMode="auto">
          <a:xfrm>
            <a:off x="1106385" y="2506506"/>
            <a:ext cx="1133475" cy="1133475"/>
          </a:xfrm>
          <a:prstGeom prst="ellipse">
            <a:avLst/>
          </a:prstGeom>
          <a:solidFill>
            <a:srgbClr val="FFFF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defTabSz="685800" fontAlgn="base">
              <a:spcBef>
                <a:spcPct val="0"/>
              </a:spcBef>
              <a:spcAft>
                <a:spcPct val="0"/>
              </a:spcAft>
            </a:pPr>
            <a:endParaRPr lang="zh-TW" altLang="en-US" sz="1350">
              <a:solidFill>
                <a:srgbClr val="000000"/>
              </a:solidFill>
            </a:endParaRPr>
          </a:p>
        </p:txBody>
      </p:sp>
      <p:sp>
        <p:nvSpPr>
          <p:cNvPr id="94218" name="Oval 16">
            <a:extLst>
              <a:ext uri="{FF2B5EF4-FFF2-40B4-BE49-F238E27FC236}">
                <a16:creationId xmlns:a16="http://schemas.microsoft.com/office/drawing/2014/main" xmlns="" id="{4472ABCF-0343-4540-83C7-0C25BD8DE3DA}"/>
              </a:ext>
            </a:extLst>
          </p:cNvPr>
          <p:cNvSpPr>
            <a:spLocks noChangeArrowheads="1"/>
          </p:cNvSpPr>
          <p:nvPr/>
        </p:nvSpPr>
        <p:spPr bwMode="auto">
          <a:xfrm>
            <a:off x="1029192" y="3623433"/>
            <a:ext cx="1133475" cy="1133475"/>
          </a:xfrm>
          <a:prstGeom prst="ellipse">
            <a:avLst/>
          </a:prstGeom>
          <a:noFill/>
          <a:ln w="57150">
            <a:solidFill>
              <a:srgbClr val="99FFCC"/>
            </a:solidFill>
            <a:round/>
            <a:headEnd/>
            <a:tailEnd/>
          </a:ln>
          <a:effectLst/>
          <a:extLst>
            <a:ext uri="{909E8E84-426E-40DD-AFC4-6F175D3DCCD1}">
              <a14:hiddenFill xmlns:a14="http://schemas.microsoft.com/office/drawing/2010/main">
                <a:solidFill>
                  <a:srgbClr val="FF7C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defTabSz="685800" fontAlgn="base">
              <a:spcBef>
                <a:spcPct val="0"/>
              </a:spcBef>
              <a:spcAft>
                <a:spcPct val="0"/>
              </a:spcAft>
            </a:pPr>
            <a:endParaRPr lang="zh-TW" altLang="en-US" sz="1350">
              <a:solidFill>
                <a:srgbClr val="000000"/>
              </a:solidFill>
            </a:endParaRPr>
          </a:p>
        </p:txBody>
      </p:sp>
      <p:sp>
        <p:nvSpPr>
          <p:cNvPr id="94219" name="Text Box 8">
            <a:extLst>
              <a:ext uri="{FF2B5EF4-FFF2-40B4-BE49-F238E27FC236}">
                <a16:creationId xmlns:a16="http://schemas.microsoft.com/office/drawing/2014/main" xmlns="" id="{0E9858CB-F347-419A-B37F-3386972103B0}"/>
              </a:ext>
            </a:extLst>
          </p:cNvPr>
          <p:cNvSpPr txBox="1">
            <a:spLocks noChangeArrowheads="1"/>
          </p:cNvSpPr>
          <p:nvPr/>
        </p:nvSpPr>
        <p:spPr bwMode="auto">
          <a:xfrm>
            <a:off x="1166070" y="1090569"/>
            <a:ext cx="6635691"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r>
              <a:rPr lang="zh-TW" altLang="en-US" sz="3200" b="1" dirty="0"/>
              <a:t>要教什麼</a:t>
            </a:r>
            <a:endParaRPr lang="en-US" altLang="zh-TW" sz="3200" b="1" dirty="0"/>
          </a:p>
          <a:p>
            <a:endParaRPr lang="zh-TW" altLang="en-US" sz="3200" b="1" dirty="0"/>
          </a:p>
          <a:p>
            <a:r>
              <a:rPr lang="zh-TW" altLang="en-US" sz="3200" b="1" dirty="0"/>
              <a:t>要如何教</a:t>
            </a:r>
            <a:r>
              <a:rPr lang="en-US" altLang="zh-TW" sz="3200" b="1" dirty="0"/>
              <a:t>—</a:t>
            </a:r>
            <a:r>
              <a:rPr lang="zh-TW" altLang="en-US" sz="3200" b="1" dirty="0"/>
              <a:t>教學者</a:t>
            </a:r>
            <a:r>
              <a:rPr lang="en-US" altLang="zh-TW" sz="3200" b="1" dirty="0"/>
              <a:t>(</a:t>
            </a:r>
            <a:r>
              <a:rPr lang="zh-TW" altLang="en-US" sz="3200" b="1" dirty="0"/>
              <a:t>講師</a:t>
            </a:r>
            <a:r>
              <a:rPr lang="en-US" altLang="zh-TW" sz="3200" b="1" dirty="0"/>
              <a:t>)</a:t>
            </a:r>
            <a:r>
              <a:rPr lang="zh-TW" altLang="en-US" sz="3200" b="1" dirty="0"/>
              <a:t>中心</a:t>
            </a:r>
          </a:p>
          <a:p>
            <a:r>
              <a:rPr lang="zh-TW" altLang="en-US" sz="3200" b="1" dirty="0"/>
              <a:t>                 </a:t>
            </a:r>
            <a:r>
              <a:rPr lang="en-US" altLang="zh-TW" sz="3200" b="1" dirty="0"/>
              <a:t>--</a:t>
            </a:r>
            <a:r>
              <a:rPr lang="zh-TW" altLang="en-US" sz="3200" b="1" dirty="0"/>
              <a:t>學習者</a:t>
            </a:r>
            <a:r>
              <a:rPr lang="en-US" altLang="zh-TW" sz="3200" b="1" dirty="0"/>
              <a:t>(</a:t>
            </a:r>
            <a:r>
              <a:rPr lang="zh-TW" altLang="en-US" sz="3200" b="1" dirty="0"/>
              <a:t>班員</a:t>
            </a:r>
            <a:r>
              <a:rPr lang="en-US" altLang="zh-TW" sz="3200" b="1" dirty="0"/>
              <a:t>)</a:t>
            </a:r>
            <a:r>
              <a:rPr lang="zh-TW" altLang="en-US" sz="3200" b="1" dirty="0"/>
              <a:t>中心</a:t>
            </a:r>
          </a:p>
        </p:txBody>
      </p:sp>
      <p:pic>
        <p:nvPicPr>
          <p:cNvPr id="94220" name="Picture 11" descr="SCH2107">
            <a:extLst>
              <a:ext uri="{FF2B5EF4-FFF2-40B4-BE49-F238E27FC236}">
                <a16:creationId xmlns:a16="http://schemas.microsoft.com/office/drawing/2014/main" xmlns="" id="{24FFDF4F-1DCC-4614-B431-05D3DB3074E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81350" y="3238150"/>
            <a:ext cx="2810311" cy="1975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5936714"/>
      </p:ext>
    </p:extLst>
  </p:cSld>
  <p:clrMapOvr>
    <a:masterClrMapping/>
  </p:clrMapOvr>
  <p:transition>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xmlns="" id="{0EF813A3-A125-4278-9829-3DB4E9E21166}"/>
              </a:ext>
            </a:extLst>
          </p:cNvPr>
          <p:cNvSpPr>
            <a:spLocks noGrp="1" noChangeArrowheads="1"/>
          </p:cNvSpPr>
          <p:nvPr>
            <p:ph type="title"/>
          </p:nvPr>
        </p:nvSpPr>
        <p:spPr>
          <a:xfrm>
            <a:off x="1350590" y="-429809"/>
            <a:ext cx="6134102" cy="1028701"/>
          </a:xfrm>
        </p:spPr>
        <p:txBody>
          <a:bodyPr/>
          <a:lstStyle/>
          <a:p>
            <a:pPr eaLnBrk="1" hangingPunct="1"/>
            <a:r>
              <a:rPr lang="zh-TW" altLang="en-US" sz="3000" dirty="0"/>
              <a:t/>
            </a:r>
            <a:br>
              <a:rPr lang="zh-TW" altLang="en-US" sz="3000" dirty="0"/>
            </a:br>
            <a:r>
              <a:rPr lang="zh-TW" altLang="en-US" sz="3000" dirty="0"/>
              <a:t>道場課程的主題</a:t>
            </a:r>
          </a:p>
        </p:txBody>
      </p:sp>
      <p:graphicFrame>
        <p:nvGraphicFramePr>
          <p:cNvPr id="617505" name="Group 33">
            <a:extLst>
              <a:ext uri="{FF2B5EF4-FFF2-40B4-BE49-F238E27FC236}">
                <a16:creationId xmlns:a16="http://schemas.microsoft.com/office/drawing/2014/main" xmlns="" id="{1F88B168-D427-4CEE-AA6E-42141BC52D70}"/>
              </a:ext>
            </a:extLst>
          </p:cNvPr>
          <p:cNvGraphicFramePr>
            <a:graphicFrameLocks noGrp="1"/>
          </p:cNvGraphicFramePr>
          <p:nvPr>
            <p:ph idx="1"/>
            <p:extLst/>
          </p:nvPr>
        </p:nvGraphicFramePr>
        <p:xfrm>
          <a:off x="683568" y="618269"/>
          <a:ext cx="7992889" cy="3791227"/>
        </p:xfrm>
        <a:graphic>
          <a:graphicData uri="http://schemas.openxmlformats.org/drawingml/2006/table">
            <a:tbl>
              <a:tblPr/>
              <a:tblGrid>
                <a:gridCol w="849553">
                  <a:extLst>
                    <a:ext uri="{9D8B030D-6E8A-4147-A177-3AD203B41FA5}">
                      <a16:colId xmlns:a16="http://schemas.microsoft.com/office/drawing/2014/main" xmlns="" val="3461811262"/>
                    </a:ext>
                  </a:extLst>
                </a:gridCol>
                <a:gridCol w="1748445">
                  <a:extLst>
                    <a:ext uri="{9D8B030D-6E8A-4147-A177-3AD203B41FA5}">
                      <a16:colId xmlns:a16="http://schemas.microsoft.com/office/drawing/2014/main" xmlns="" val="4124765150"/>
                    </a:ext>
                  </a:extLst>
                </a:gridCol>
                <a:gridCol w="1748445">
                  <a:extLst>
                    <a:ext uri="{9D8B030D-6E8A-4147-A177-3AD203B41FA5}">
                      <a16:colId xmlns:a16="http://schemas.microsoft.com/office/drawing/2014/main" xmlns="" val="3916510484"/>
                    </a:ext>
                  </a:extLst>
                </a:gridCol>
                <a:gridCol w="1748445">
                  <a:extLst>
                    <a:ext uri="{9D8B030D-6E8A-4147-A177-3AD203B41FA5}">
                      <a16:colId xmlns:a16="http://schemas.microsoft.com/office/drawing/2014/main" xmlns="" val="1289075173"/>
                    </a:ext>
                  </a:extLst>
                </a:gridCol>
                <a:gridCol w="1898001">
                  <a:extLst>
                    <a:ext uri="{9D8B030D-6E8A-4147-A177-3AD203B41FA5}">
                      <a16:colId xmlns:a16="http://schemas.microsoft.com/office/drawing/2014/main" xmlns="" val="384308488"/>
                    </a:ext>
                  </a:extLst>
                </a:gridCol>
              </a:tblGrid>
              <a:tr h="258489">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344488">
                        <a:spcBef>
                          <a:spcPct val="20000"/>
                        </a:spcBef>
                        <a:defRPr kumimoji="1" sz="2400">
                          <a:solidFill>
                            <a:schemeClr val="tx1"/>
                          </a:solidFill>
                          <a:latin typeface="Arial" panose="020B0604020202020204" pitchFamily="34" charset="0"/>
                          <a:ea typeface="新細明體" panose="02020500000000000000" pitchFamily="18" charset="-120"/>
                        </a:defRPr>
                      </a:lvl2pPr>
                      <a:lvl3pPr marL="671513">
                        <a:spcBef>
                          <a:spcPct val="20000"/>
                        </a:spcBef>
                        <a:defRPr kumimoji="1" sz="2000">
                          <a:solidFill>
                            <a:schemeClr val="tx1"/>
                          </a:solidFill>
                          <a:latin typeface="Arial" panose="020B0604020202020204" pitchFamily="34" charset="0"/>
                          <a:ea typeface="新細明體" panose="02020500000000000000" pitchFamily="18" charset="-120"/>
                        </a:defRPr>
                      </a:lvl3pPr>
                      <a:lvl4pPr marL="1023938">
                        <a:spcBef>
                          <a:spcPct val="20000"/>
                        </a:spcBef>
                        <a:defRPr kumimoji="1">
                          <a:solidFill>
                            <a:schemeClr val="tx1"/>
                          </a:solidFill>
                          <a:latin typeface="Arial" panose="020B0604020202020204" pitchFamily="34" charset="0"/>
                          <a:ea typeface="新細明體" panose="02020500000000000000" pitchFamily="18" charset="-120"/>
                        </a:defRPr>
                      </a:lvl4pPr>
                      <a:lvl5pPr marL="1341438">
                        <a:spcBef>
                          <a:spcPct val="20000"/>
                        </a:spcBef>
                        <a:defRPr kumimoji="1">
                          <a:solidFill>
                            <a:schemeClr val="tx1"/>
                          </a:solidFill>
                          <a:latin typeface="Arial" panose="020B0604020202020204" pitchFamily="34" charset="0"/>
                          <a:ea typeface="新細明體" panose="02020500000000000000" pitchFamily="18" charset="-120"/>
                        </a:defRPr>
                      </a:lvl5pPr>
                      <a:lvl6pPr marL="1798638"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255838"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2713038"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170238"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400" b="1"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ea typeface="新細明體" panose="02020500000000000000" pitchFamily="18" charset="-120"/>
                        </a:rPr>
                        <a:t>向度</a:t>
                      </a:r>
                    </a:p>
                  </a:txBody>
                  <a:tcPr marL="68580" marR="68580" marT="34291" marB="3429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gridSpan="2">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344488">
                        <a:spcBef>
                          <a:spcPct val="20000"/>
                        </a:spcBef>
                        <a:defRPr kumimoji="1" sz="2400">
                          <a:solidFill>
                            <a:schemeClr val="tx1"/>
                          </a:solidFill>
                          <a:latin typeface="Arial" panose="020B0604020202020204" pitchFamily="34" charset="0"/>
                          <a:ea typeface="新細明體" panose="02020500000000000000" pitchFamily="18" charset="-120"/>
                        </a:defRPr>
                      </a:lvl2pPr>
                      <a:lvl3pPr marL="671513">
                        <a:spcBef>
                          <a:spcPct val="20000"/>
                        </a:spcBef>
                        <a:defRPr kumimoji="1" sz="2000">
                          <a:solidFill>
                            <a:schemeClr val="tx1"/>
                          </a:solidFill>
                          <a:latin typeface="Arial" panose="020B0604020202020204" pitchFamily="34" charset="0"/>
                          <a:ea typeface="新細明體" panose="02020500000000000000" pitchFamily="18" charset="-120"/>
                        </a:defRPr>
                      </a:lvl3pPr>
                      <a:lvl4pPr marL="1023938">
                        <a:spcBef>
                          <a:spcPct val="20000"/>
                        </a:spcBef>
                        <a:defRPr kumimoji="1">
                          <a:solidFill>
                            <a:schemeClr val="tx1"/>
                          </a:solidFill>
                          <a:latin typeface="Arial" panose="020B0604020202020204" pitchFamily="34" charset="0"/>
                          <a:ea typeface="新細明體" panose="02020500000000000000" pitchFamily="18" charset="-120"/>
                        </a:defRPr>
                      </a:lvl4pPr>
                      <a:lvl5pPr marL="1341438">
                        <a:spcBef>
                          <a:spcPct val="20000"/>
                        </a:spcBef>
                        <a:defRPr kumimoji="1">
                          <a:solidFill>
                            <a:schemeClr val="tx1"/>
                          </a:solidFill>
                          <a:latin typeface="Arial" panose="020B0604020202020204" pitchFamily="34" charset="0"/>
                          <a:ea typeface="新細明體" panose="02020500000000000000" pitchFamily="18" charset="-120"/>
                        </a:defRPr>
                      </a:lvl5pPr>
                      <a:lvl6pPr marL="1798638"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255838"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2713038"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170238"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400" b="1"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ea typeface="新細明體" panose="02020500000000000000" pitchFamily="18" charset="-120"/>
                        </a:rPr>
                        <a:t>自度</a:t>
                      </a:r>
                      <a:r>
                        <a:rPr kumimoji="1" lang="en-US" altLang="zh-TW" sz="1400" b="1"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ea typeface="新細明體" panose="02020500000000000000" pitchFamily="18" charset="-120"/>
                        </a:rPr>
                        <a:t>—</a:t>
                      </a:r>
                      <a:r>
                        <a:rPr kumimoji="1" lang="zh-TW" altLang="en-US" sz="1400" b="1"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ea typeface="新細明體" panose="02020500000000000000" pitchFamily="18" charset="-120"/>
                        </a:rPr>
                        <a:t>成為正人君子</a:t>
                      </a:r>
                    </a:p>
                  </a:txBody>
                  <a:tcPr marL="68580" marR="68580" marT="34291" marB="3429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lang="zh-TW" altLang="en-US"/>
                    </a:p>
                  </a:txBody>
                  <a:tcPr/>
                </a:tc>
                <a:tc gridSpan="2">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344488">
                        <a:spcBef>
                          <a:spcPct val="20000"/>
                        </a:spcBef>
                        <a:defRPr kumimoji="1" sz="2400">
                          <a:solidFill>
                            <a:schemeClr val="tx1"/>
                          </a:solidFill>
                          <a:latin typeface="Arial" panose="020B0604020202020204" pitchFamily="34" charset="0"/>
                          <a:ea typeface="新細明體" panose="02020500000000000000" pitchFamily="18" charset="-120"/>
                        </a:defRPr>
                      </a:lvl2pPr>
                      <a:lvl3pPr marL="671513">
                        <a:spcBef>
                          <a:spcPct val="20000"/>
                        </a:spcBef>
                        <a:defRPr kumimoji="1" sz="2000">
                          <a:solidFill>
                            <a:schemeClr val="tx1"/>
                          </a:solidFill>
                          <a:latin typeface="Arial" panose="020B0604020202020204" pitchFamily="34" charset="0"/>
                          <a:ea typeface="新細明體" panose="02020500000000000000" pitchFamily="18" charset="-120"/>
                        </a:defRPr>
                      </a:lvl3pPr>
                      <a:lvl4pPr marL="1023938">
                        <a:spcBef>
                          <a:spcPct val="20000"/>
                        </a:spcBef>
                        <a:defRPr kumimoji="1">
                          <a:solidFill>
                            <a:schemeClr val="tx1"/>
                          </a:solidFill>
                          <a:latin typeface="Arial" panose="020B0604020202020204" pitchFamily="34" charset="0"/>
                          <a:ea typeface="新細明體" panose="02020500000000000000" pitchFamily="18" charset="-120"/>
                        </a:defRPr>
                      </a:lvl4pPr>
                      <a:lvl5pPr marL="1341438">
                        <a:spcBef>
                          <a:spcPct val="20000"/>
                        </a:spcBef>
                        <a:defRPr kumimoji="1">
                          <a:solidFill>
                            <a:schemeClr val="tx1"/>
                          </a:solidFill>
                          <a:latin typeface="Arial" panose="020B0604020202020204" pitchFamily="34" charset="0"/>
                          <a:ea typeface="新細明體" panose="02020500000000000000" pitchFamily="18" charset="-120"/>
                        </a:defRPr>
                      </a:lvl5pPr>
                      <a:lvl6pPr marL="1798638"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255838"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2713038"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170238"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400" b="1"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ea typeface="新細明體" panose="02020500000000000000" pitchFamily="18" charset="-120"/>
                        </a:rPr>
                        <a:t>度人</a:t>
                      </a:r>
                      <a:r>
                        <a:rPr kumimoji="1" lang="en-US" altLang="zh-TW" sz="1400" b="1"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ea typeface="新細明體" panose="02020500000000000000" pitchFamily="18" charset="-120"/>
                        </a:rPr>
                        <a:t>—</a:t>
                      </a:r>
                      <a:r>
                        <a:rPr kumimoji="1" lang="zh-TW" altLang="en-US" sz="1400" b="1"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ea typeface="新細明體" panose="02020500000000000000" pitchFamily="18" charset="-120"/>
                        </a:rPr>
                        <a:t>學習聖賢仙佛的慈悲</a:t>
                      </a:r>
                    </a:p>
                  </a:txBody>
                  <a:tcPr marL="68580" marR="68580" marT="34291" marB="3429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xmlns="" val="1842245819"/>
                  </a:ext>
                </a:extLst>
              </a:tr>
              <a:tr h="226050">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344488">
                        <a:spcBef>
                          <a:spcPct val="20000"/>
                        </a:spcBef>
                        <a:defRPr kumimoji="1" sz="2400">
                          <a:solidFill>
                            <a:schemeClr val="tx1"/>
                          </a:solidFill>
                          <a:latin typeface="Arial" panose="020B0604020202020204" pitchFamily="34" charset="0"/>
                          <a:ea typeface="新細明體" panose="02020500000000000000" pitchFamily="18" charset="-120"/>
                        </a:defRPr>
                      </a:lvl2pPr>
                      <a:lvl3pPr marL="671513">
                        <a:spcBef>
                          <a:spcPct val="20000"/>
                        </a:spcBef>
                        <a:defRPr kumimoji="1" sz="2000">
                          <a:solidFill>
                            <a:schemeClr val="tx1"/>
                          </a:solidFill>
                          <a:latin typeface="Arial" panose="020B0604020202020204" pitchFamily="34" charset="0"/>
                          <a:ea typeface="新細明體" panose="02020500000000000000" pitchFamily="18" charset="-120"/>
                        </a:defRPr>
                      </a:lvl3pPr>
                      <a:lvl4pPr marL="1023938">
                        <a:spcBef>
                          <a:spcPct val="20000"/>
                        </a:spcBef>
                        <a:defRPr kumimoji="1">
                          <a:solidFill>
                            <a:schemeClr val="tx1"/>
                          </a:solidFill>
                          <a:latin typeface="Arial" panose="020B0604020202020204" pitchFamily="34" charset="0"/>
                          <a:ea typeface="新細明體" panose="02020500000000000000" pitchFamily="18" charset="-120"/>
                        </a:defRPr>
                      </a:lvl4pPr>
                      <a:lvl5pPr marL="1341438">
                        <a:spcBef>
                          <a:spcPct val="20000"/>
                        </a:spcBef>
                        <a:defRPr kumimoji="1">
                          <a:solidFill>
                            <a:schemeClr val="tx1"/>
                          </a:solidFill>
                          <a:latin typeface="Arial" panose="020B0604020202020204" pitchFamily="34" charset="0"/>
                          <a:ea typeface="新細明體" panose="02020500000000000000" pitchFamily="18" charset="-120"/>
                        </a:defRPr>
                      </a:lvl5pPr>
                      <a:lvl6pPr marL="1798638"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255838"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2713038"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170238"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400" b="1"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ea typeface="新細明體" panose="02020500000000000000" pitchFamily="18" charset="-120"/>
                        </a:rPr>
                        <a:t>層面</a:t>
                      </a:r>
                    </a:p>
                  </a:txBody>
                  <a:tcPr marL="68580" marR="68580" marT="34291" marB="3429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344488">
                        <a:spcBef>
                          <a:spcPct val="20000"/>
                        </a:spcBef>
                        <a:defRPr kumimoji="1" sz="2400">
                          <a:solidFill>
                            <a:schemeClr val="tx1"/>
                          </a:solidFill>
                          <a:latin typeface="Arial" panose="020B0604020202020204" pitchFamily="34" charset="0"/>
                          <a:ea typeface="新細明體" panose="02020500000000000000" pitchFamily="18" charset="-120"/>
                        </a:defRPr>
                      </a:lvl2pPr>
                      <a:lvl3pPr marL="671513">
                        <a:spcBef>
                          <a:spcPct val="20000"/>
                        </a:spcBef>
                        <a:defRPr kumimoji="1" sz="2000">
                          <a:solidFill>
                            <a:schemeClr val="tx1"/>
                          </a:solidFill>
                          <a:latin typeface="Arial" panose="020B0604020202020204" pitchFamily="34" charset="0"/>
                          <a:ea typeface="新細明體" panose="02020500000000000000" pitchFamily="18" charset="-120"/>
                        </a:defRPr>
                      </a:lvl3pPr>
                      <a:lvl4pPr marL="1023938">
                        <a:spcBef>
                          <a:spcPct val="20000"/>
                        </a:spcBef>
                        <a:defRPr kumimoji="1">
                          <a:solidFill>
                            <a:schemeClr val="tx1"/>
                          </a:solidFill>
                          <a:latin typeface="Arial" panose="020B0604020202020204" pitchFamily="34" charset="0"/>
                          <a:ea typeface="新細明體" panose="02020500000000000000" pitchFamily="18" charset="-120"/>
                        </a:defRPr>
                      </a:lvl4pPr>
                      <a:lvl5pPr marL="1341438">
                        <a:spcBef>
                          <a:spcPct val="20000"/>
                        </a:spcBef>
                        <a:defRPr kumimoji="1">
                          <a:solidFill>
                            <a:schemeClr val="tx1"/>
                          </a:solidFill>
                          <a:latin typeface="Arial" panose="020B0604020202020204" pitchFamily="34" charset="0"/>
                          <a:ea typeface="新細明體" panose="02020500000000000000" pitchFamily="18" charset="-120"/>
                        </a:defRPr>
                      </a:lvl5pPr>
                      <a:lvl6pPr marL="1798638"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255838"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2713038"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170238"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400" b="1"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ea typeface="新細明體" panose="02020500000000000000" pitchFamily="18" charset="-120"/>
                        </a:rPr>
                        <a:t>對內</a:t>
                      </a:r>
                    </a:p>
                  </a:txBody>
                  <a:tcPr marL="68580" marR="68580" marT="34291" marB="3429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344488">
                        <a:spcBef>
                          <a:spcPct val="20000"/>
                        </a:spcBef>
                        <a:defRPr kumimoji="1" sz="2400">
                          <a:solidFill>
                            <a:schemeClr val="tx1"/>
                          </a:solidFill>
                          <a:latin typeface="Arial" panose="020B0604020202020204" pitchFamily="34" charset="0"/>
                          <a:ea typeface="新細明體" panose="02020500000000000000" pitchFamily="18" charset="-120"/>
                        </a:defRPr>
                      </a:lvl2pPr>
                      <a:lvl3pPr marL="671513">
                        <a:spcBef>
                          <a:spcPct val="20000"/>
                        </a:spcBef>
                        <a:defRPr kumimoji="1" sz="2000">
                          <a:solidFill>
                            <a:schemeClr val="tx1"/>
                          </a:solidFill>
                          <a:latin typeface="Arial" panose="020B0604020202020204" pitchFamily="34" charset="0"/>
                          <a:ea typeface="新細明體" panose="02020500000000000000" pitchFamily="18" charset="-120"/>
                        </a:defRPr>
                      </a:lvl3pPr>
                      <a:lvl4pPr marL="1023938">
                        <a:spcBef>
                          <a:spcPct val="20000"/>
                        </a:spcBef>
                        <a:defRPr kumimoji="1">
                          <a:solidFill>
                            <a:schemeClr val="tx1"/>
                          </a:solidFill>
                          <a:latin typeface="Arial" panose="020B0604020202020204" pitchFamily="34" charset="0"/>
                          <a:ea typeface="新細明體" panose="02020500000000000000" pitchFamily="18" charset="-120"/>
                        </a:defRPr>
                      </a:lvl4pPr>
                      <a:lvl5pPr marL="1341438">
                        <a:spcBef>
                          <a:spcPct val="20000"/>
                        </a:spcBef>
                        <a:defRPr kumimoji="1">
                          <a:solidFill>
                            <a:schemeClr val="tx1"/>
                          </a:solidFill>
                          <a:latin typeface="Arial" panose="020B0604020202020204" pitchFamily="34" charset="0"/>
                          <a:ea typeface="新細明體" panose="02020500000000000000" pitchFamily="18" charset="-120"/>
                        </a:defRPr>
                      </a:lvl5pPr>
                      <a:lvl6pPr marL="1798638"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255838"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2713038"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170238"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400" b="1"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ea typeface="新細明體" panose="02020500000000000000" pitchFamily="18" charset="-120"/>
                        </a:rPr>
                        <a:t>對外</a:t>
                      </a:r>
                    </a:p>
                  </a:txBody>
                  <a:tcPr marL="68580" marR="68580" marT="34291" marB="3429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344488">
                        <a:spcBef>
                          <a:spcPct val="20000"/>
                        </a:spcBef>
                        <a:defRPr kumimoji="1" sz="2400">
                          <a:solidFill>
                            <a:schemeClr val="tx1"/>
                          </a:solidFill>
                          <a:latin typeface="Arial" panose="020B0604020202020204" pitchFamily="34" charset="0"/>
                          <a:ea typeface="新細明體" panose="02020500000000000000" pitchFamily="18" charset="-120"/>
                        </a:defRPr>
                      </a:lvl2pPr>
                      <a:lvl3pPr marL="671513">
                        <a:spcBef>
                          <a:spcPct val="20000"/>
                        </a:spcBef>
                        <a:defRPr kumimoji="1" sz="2000">
                          <a:solidFill>
                            <a:schemeClr val="tx1"/>
                          </a:solidFill>
                          <a:latin typeface="Arial" panose="020B0604020202020204" pitchFamily="34" charset="0"/>
                          <a:ea typeface="新細明體" panose="02020500000000000000" pitchFamily="18" charset="-120"/>
                        </a:defRPr>
                      </a:lvl3pPr>
                      <a:lvl4pPr marL="1023938">
                        <a:spcBef>
                          <a:spcPct val="20000"/>
                        </a:spcBef>
                        <a:defRPr kumimoji="1">
                          <a:solidFill>
                            <a:schemeClr val="tx1"/>
                          </a:solidFill>
                          <a:latin typeface="Arial" panose="020B0604020202020204" pitchFamily="34" charset="0"/>
                          <a:ea typeface="新細明體" panose="02020500000000000000" pitchFamily="18" charset="-120"/>
                        </a:defRPr>
                      </a:lvl4pPr>
                      <a:lvl5pPr marL="1341438">
                        <a:spcBef>
                          <a:spcPct val="20000"/>
                        </a:spcBef>
                        <a:defRPr kumimoji="1">
                          <a:solidFill>
                            <a:schemeClr val="tx1"/>
                          </a:solidFill>
                          <a:latin typeface="Arial" panose="020B0604020202020204" pitchFamily="34" charset="0"/>
                          <a:ea typeface="新細明體" panose="02020500000000000000" pitchFamily="18" charset="-120"/>
                        </a:defRPr>
                      </a:lvl5pPr>
                      <a:lvl6pPr marL="1798638"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255838"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2713038"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170238"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400" b="1"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ea typeface="新細明體" panose="02020500000000000000" pitchFamily="18" charset="-120"/>
                        </a:rPr>
                        <a:t>心態上</a:t>
                      </a:r>
                    </a:p>
                  </a:txBody>
                  <a:tcPr marL="68580" marR="68580" marT="34291" marB="3429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344488">
                        <a:spcBef>
                          <a:spcPct val="20000"/>
                        </a:spcBef>
                        <a:defRPr kumimoji="1" sz="2400">
                          <a:solidFill>
                            <a:schemeClr val="tx1"/>
                          </a:solidFill>
                          <a:latin typeface="Arial" panose="020B0604020202020204" pitchFamily="34" charset="0"/>
                          <a:ea typeface="新細明體" panose="02020500000000000000" pitchFamily="18" charset="-120"/>
                        </a:defRPr>
                      </a:lvl2pPr>
                      <a:lvl3pPr marL="671513">
                        <a:spcBef>
                          <a:spcPct val="20000"/>
                        </a:spcBef>
                        <a:defRPr kumimoji="1" sz="2000">
                          <a:solidFill>
                            <a:schemeClr val="tx1"/>
                          </a:solidFill>
                          <a:latin typeface="Arial" panose="020B0604020202020204" pitchFamily="34" charset="0"/>
                          <a:ea typeface="新細明體" panose="02020500000000000000" pitchFamily="18" charset="-120"/>
                        </a:defRPr>
                      </a:lvl3pPr>
                      <a:lvl4pPr marL="1023938">
                        <a:spcBef>
                          <a:spcPct val="20000"/>
                        </a:spcBef>
                        <a:defRPr kumimoji="1">
                          <a:solidFill>
                            <a:schemeClr val="tx1"/>
                          </a:solidFill>
                          <a:latin typeface="Arial" panose="020B0604020202020204" pitchFamily="34" charset="0"/>
                          <a:ea typeface="新細明體" panose="02020500000000000000" pitchFamily="18" charset="-120"/>
                        </a:defRPr>
                      </a:lvl4pPr>
                      <a:lvl5pPr marL="1341438">
                        <a:spcBef>
                          <a:spcPct val="20000"/>
                        </a:spcBef>
                        <a:defRPr kumimoji="1">
                          <a:solidFill>
                            <a:schemeClr val="tx1"/>
                          </a:solidFill>
                          <a:latin typeface="Arial" panose="020B0604020202020204" pitchFamily="34" charset="0"/>
                          <a:ea typeface="新細明體" panose="02020500000000000000" pitchFamily="18" charset="-120"/>
                        </a:defRPr>
                      </a:lvl5pPr>
                      <a:lvl6pPr marL="1798638"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255838"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2713038"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170238"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400" b="1"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ea typeface="新細明體" panose="02020500000000000000" pitchFamily="18" charset="-120"/>
                        </a:rPr>
                        <a:t>行為上</a:t>
                      </a:r>
                    </a:p>
                  </a:txBody>
                  <a:tcPr marL="68580" marR="68580" marT="34291" marB="3429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xmlns="" val="1338037988"/>
                  </a:ext>
                </a:extLst>
              </a:tr>
              <a:tr h="431327">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344488">
                        <a:spcBef>
                          <a:spcPct val="20000"/>
                        </a:spcBef>
                        <a:defRPr kumimoji="1" sz="2400">
                          <a:solidFill>
                            <a:schemeClr val="tx1"/>
                          </a:solidFill>
                          <a:latin typeface="Arial" panose="020B0604020202020204" pitchFamily="34" charset="0"/>
                          <a:ea typeface="新細明體" panose="02020500000000000000" pitchFamily="18" charset="-120"/>
                        </a:defRPr>
                      </a:lvl2pPr>
                      <a:lvl3pPr marL="671513">
                        <a:spcBef>
                          <a:spcPct val="20000"/>
                        </a:spcBef>
                        <a:defRPr kumimoji="1" sz="2000">
                          <a:solidFill>
                            <a:schemeClr val="tx1"/>
                          </a:solidFill>
                          <a:latin typeface="Arial" panose="020B0604020202020204" pitchFamily="34" charset="0"/>
                          <a:ea typeface="新細明體" panose="02020500000000000000" pitchFamily="18" charset="-120"/>
                        </a:defRPr>
                      </a:lvl3pPr>
                      <a:lvl4pPr marL="1023938">
                        <a:spcBef>
                          <a:spcPct val="20000"/>
                        </a:spcBef>
                        <a:defRPr kumimoji="1">
                          <a:solidFill>
                            <a:schemeClr val="tx1"/>
                          </a:solidFill>
                          <a:latin typeface="Arial" panose="020B0604020202020204" pitchFamily="34" charset="0"/>
                          <a:ea typeface="新細明體" panose="02020500000000000000" pitchFamily="18" charset="-120"/>
                        </a:defRPr>
                      </a:lvl4pPr>
                      <a:lvl5pPr marL="1341438">
                        <a:spcBef>
                          <a:spcPct val="20000"/>
                        </a:spcBef>
                        <a:defRPr kumimoji="1">
                          <a:solidFill>
                            <a:schemeClr val="tx1"/>
                          </a:solidFill>
                          <a:latin typeface="Arial" panose="020B0604020202020204" pitchFamily="34" charset="0"/>
                          <a:ea typeface="新細明體" panose="02020500000000000000" pitchFamily="18" charset="-120"/>
                        </a:defRPr>
                      </a:lvl5pPr>
                      <a:lvl6pPr marL="1798638"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255838"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2713038"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170238"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400" b="1"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ea typeface="新細明體" panose="02020500000000000000" pitchFamily="18" charset="-120"/>
                        </a:rPr>
                        <a:t>目標</a:t>
                      </a:r>
                    </a:p>
                  </a:txBody>
                  <a:tcPr marL="68580" marR="68580" marT="34291" marB="3429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344488">
                        <a:spcBef>
                          <a:spcPct val="20000"/>
                        </a:spcBef>
                        <a:defRPr kumimoji="1" sz="2400">
                          <a:solidFill>
                            <a:schemeClr val="tx1"/>
                          </a:solidFill>
                          <a:latin typeface="Arial" panose="020B0604020202020204" pitchFamily="34" charset="0"/>
                          <a:ea typeface="新細明體" panose="02020500000000000000" pitchFamily="18" charset="-120"/>
                        </a:defRPr>
                      </a:lvl2pPr>
                      <a:lvl3pPr marL="671513">
                        <a:spcBef>
                          <a:spcPct val="20000"/>
                        </a:spcBef>
                        <a:defRPr kumimoji="1" sz="2000">
                          <a:solidFill>
                            <a:schemeClr val="tx1"/>
                          </a:solidFill>
                          <a:latin typeface="Arial" panose="020B0604020202020204" pitchFamily="34" charset="0"/>
                          <a:ea typeface="新細明體" panose="02020500000000000000" pitchFamily="18" charset="-120"/>
                        </a:defRPr>
                      </a:lvl3pPr>
                      <a:lvl4pPr marL="1023938">
                        <a:spcBef>
                          <a:spcPct val="20000"/>
                        </a:spcBef>
                        <a:defRPr kumimoji="1">
                          <a:solidFill>
                            <a:schemeClr val="tx1"/>
                          </a:solidFill>
                          <a:latin typeface="Arial" panose="020B0604020202020204" pitchFamily="34" charset="0"/>
                          <a:ea typeface="新細明體" panose="02020500000000000000" pitchFamily="18" charset="-120"/>
                        </a:defRPr>
                      </a:lvl4pPr>
                      <a:lvl5pPr marL="1341438">
                        <a:spcBef>
                          <a:spcPct val="20000"/>
                        </a:spcBef>
                        <a:defRPr kumimoji="1">
                          <a:solidFill>
                            <a:schemeClr val="tx1"/>
                          </a:solidFill>
                          <a:latin typeface="Arial" panose="020B0604020202020204" pitchFamily="34" charset="0"/>
                          <a:ea typeface="新細明體" panose="02020500000000000000" pitchFamily="18" charset="-120"/>
                        </a:defRPr>
                      </a:lvl5pPr>
                      <a:lvl6pPr marL="1798638"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255838"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2713038"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170238"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400" b="1"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ea typeface="新細明體" panose="02020500000000000000" pitchFamily="18" charset="-120"/>
                        </a:rPr>
                        <a:t>對自己要約</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400" b="1"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ea typeface="新細明體" panose="02020500000000000000" pitchFamily="18" charset="-120"/>
                        </a:rPr>
                        <a:t>對物質要簡 </a:t>
                      </a:r>
                    </a:p>
                  </a:txBody>
                  <a:tcPr marL="68580" marR="68580" marT="34291" marB="3429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344488">
                        <a:spcBef>
                          <a:spcPct val="20000"/>
                        </a:spcBef>
                        <a:defRPr kumimoji="1" sz="2400">
                          <a:solidFill>
                            <a:schemeClr val="tx1"/>
                          </a:solidFill>
                          <a:latin typeface="Arial" panose="020B0604020202020204" pitchFamily="34" charset="0"/>
                          <a:ea typeface="新細明體" panose="02020500000000000000" pitchFamily="18" charset="-120"/>
                        </a:defRPr>
                      </a:lvl2pPr>
                      <a:lvl3pPr marL="671513">
                        <a:spcBef>
                          <a:spcPct val="20000"/>
                        </a:spcBef>
                        <a:defRPr kumimoji="1" sz="2000">
                          <a:solidFill>
                            <a:schemeClr val="tx1"/>
                          </a:solidFill>
                          <a:latin typeface="Arial" panose="020B0604020202020204" pitchFamily="34" charset="0"/>
                          <a:ea typeface="新細明體" panose="02020500000000000000" pitchFamily="18" charset="-120"/>
                        </a:defRPr>
                      </a:lvl3pPr>
                      <a:lvl4pPr marL="1023938">
                        <a:spcBef>
                          <a:spcPct val="20000"/>
                        </a:spcBef>
                        <a:defRPr kumimoji="1">
                          <a:solidFill>
                            <a:schemeClr val="tx1"/>
                          </a:solidFill>
                          <a:latin typeface="Arial" panose="020B0604020202020204" pitchFamily="34" charset="0"/>
                          <a:ea typeface="新細明體" panose="02020500000000000000" pitchFamily="18" charset="-120"/>
                        </a:defRPr>
                      </a:lvl4pPr>
                      <a:lvl5pPr marL="1341438">
                        <a:spcBef>
                          <a:spcPct val="20000"/>
                        </a:spcBef>
                        <a:defRPr kumimoji="1">
                          <a:solidFill>
                            <a:schemeClr val="tx1"/>
                          </a:solidFill>
                          <a:latin typeface="Arial" panose="020B0604020202020204" pitchFamily="34" charset="0"/>
                          <a:ea typeface="新細明體" panose="02020500000000000000" pitchFamily="18" charset="-120"/>
                        </a:defRPr>
                      </a:lvl5pPr>
                      <a:lvl6pPr marL="1798638"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255838"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2713038"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170238"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400" b="1"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ea typeface="新細明體" panose="02020500000000000000" pitchFamily="18" charset="-120"/>
                        </a:rPr>
                        <a:t>對別人要恕</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400" b="1"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ea typeface="新細明體" panose="02020500000000000000" pitchFamily="18" charset="-120"/>
                        </a:rPr>
                        <a:t>對神明要敬 </a:t>
                      </a:r>
                    </a:p>
                  </a:txBody>
                  <a:tcPr marL="68580" marR="68580" marT="34291" marB="3429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344488">
                        <a:spcBef>
                          <a:spcPct val="20000"/>
                        </a:spcBef>
                        <a:defRPr kumimoji="1" sz="2400">
                          <a:solidFill>
                            <a:schemeClr val="tx1"/>
                          </a:solidFill>
                          <a:latin typeface="Arial" panose="020B0604020202020204" pitchFamily="34" charset="0"/>
                          <a:ea typeface="新細明體" panose="02020500000000000000" pitchFamily="18" charset="-120"/>
                        </a:defRPr>
                      </a:lvl2pPr>
                      <a:lvl3pPr marL="671513">
                        <a:spcBef>
                          <a:spcPct val="20000"/>
                        </a:spcBef>
                        <a:defRPr kumimoji="1" sz="2000">
                          <a:solidFill>
                            <a:schemeClr val="tx1"/>
                          </a:solidFill>
                          <a:latin typeface="Arial" panose="020B0604020202020204" pitchFamily="34" charset="0"/>
                          <a:ea typeface="新細明體" panose="02020500000000000000" pitchFamily="18" charset="-120"/>
                        </a:defRPr>
                      </a:lvl3pPr>
                      <a:lvl4pPr marL="1023938">
                        <a:spcBef>
                          <a:spcPct val="20000"/>
                        </a:spcBef>
                        <a:defRPr kumimoji="1">
                          <a:solidFill>
                            <a:schemeClr val="tx1"/>
                          </a:solidFill>
                          <a:latin typeface="Arial" panose="020B0604020202020204" pitchFamily="34" charset="0"/>
                          <a:ea typeface="新細明體" panose="02020500000000000000" pitchFamily="18" charset="-120"/>
                        </a:defRPr>
                      </a:lvl4pPr>
                      <a:lvl5pPr marL="1341438">
                        <a:spcBef>
                          <a:spcPct val="20000"/>
                        </a:spcBef>
                        <a:defRPr kumimoji="1">
                          <a:solidFill>
                            <a:schemeClr val="tx1"/>
                          </a:solidFill>
                          <a:latin typeface="Arial" panose="020B0604020202020204" pitchFamily="34" charset="0"/>
                          <a:ea typeface="新細明體" panose="02020500000000000000" pitchFamily="18" charset="-120"/>
                        </a:defRPr>
                      </a:lvl5pPr>
                      <a:lvl6pPr marL="1798638"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255838"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2713038"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170238"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400" b="1"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ea typeface="新細明體" panose="02020500000000000000" pitchFamily="18" charset="-120"/>
                        </a:rPr>
                        <a:t>慈悲喜捨 </a:t>
                      </a:r>
                    </a:p>
                  </a:txBody>
                  <a:tcPr marL="68580" marR="68580" marT="34291" marB="3429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344488">
                        <a:spcBef>
                          <a:spcPct val="20000"/>
                        </a:spcBef>
                        <a:defRPr kumimoji="1" sz="2400">
                          <a:solidFill>
                            <a:schemeClr val="tx1"/>
                          </a:solidFill>
                          <a:latin typeface="Arial" panose="020B0604020202020204" pitchFamily="34" charset="0"/>
                          <a:ea typeface="新細明體" panose="02020500000000000000" pitchFamily="18" charset="-120"/>
                        </a:defRPr>
                      </a:lvl2pPr>
                      <a:lvl3pPr marL="671513">
                        <a:spcBef>
                          <a:spcPct val="20000"/>
                        </a:spcBef>
                        <a:defRPr kumimoji="1" sz="2000">
                          <a:solidFill>
                            <a:schemeClr val="tx1"/>
                          </a:solidFill>
                          <a:latin typeface="Arial" panose="020B0604020202020204" pitchFamily="34" charset="0"/>
                          <a:ea typeface="新細明體" panose="02020500000000000000" pitchFamily="18" charset="-120"/>
                        </a:defRPr>
                      </a:lvl3pPr>
                      <a:lvl4pPr marL="1023938">
                        <a:spcBef>
                          <a:spcPct val="20000"/>
                        </a:spcBef>
                        <a:defRPr kumimoji="1">
                          <a:solidFill>
                            <a:schemeClr val="tx1"/>
                          </a:solidFill>
                          <a:latin typeface="Arial" panose="020B0604020202020204" pitchFamily="34" charset="0"/>
                          <a:ea typeface="新細明體" panose="02020500000000000000" pitchFamily="18" charset="-120"/>
                        </a:defRPr>
                      </a:lvl4pPr>
                      <a:lvl5pPr marL="1341438">
                        <a:spcBef>
                          <a:spcPct val="20000"/>
                        </a:spcBef>
                        <a:defRPr kumimoji="1">
                          <a:solidFill>
                            <a:schemeClr val="tx1"/>
                          </a:solidFill>
                          <a:latin typeface="Arial" panose="020B0604020202020204" pitchFamily="34" charset="0"/>
                          <a:ea typeface="新細明體" panose="02020500000000000000" pitchFamily="18" charset="-120"/>
                        </a:defRPr>
                      </a:lvl5pPr>
                      <a:lvl6pPr marL="1798638"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255838"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2713038"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170238"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400" b="1"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ea typeface="新細明體" panose="02020500000000000000" pitchFamily="18" charset="-120"/>
                        </a:rPr>
                        <a:t>度化眾生</a:t>
                      </a:r>
                    </a:p>
                  </a:txBody>
                  <a:tcPr marL="68580" marR="68580" marT="34291" marB="3429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xmlns="" val="1814346149"/>
                  </a:ext>
                </a:extLst>
              </a:tr>
              <a:tr h="2689369">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marL="344488">
                        <a:spcBef>
                          <a:spcPct val="20000"/>
                        </a:spcBef>
                        <a:defRPr kumimoji="1" sz="2400">
                          <a:solidFill>
                            <a:schemeClr val="tx1"/>
                          </a:solidFill>
                          <a:latin typeface="Arial" panose="020B0604020202020204" pitchFamily="34" charset="0"/>
                          <a:ea typeface="新細明體" panose="02020500000000000000" pitchFamily="18" charset="-120"/>
                        </a:defRPr>
                      </a:lvl2pPr>
                      <a:lvl3pPr marL="671513">
                        <a:spcBef>
                          <a:spcPct val="20000"/>
                        </a:spcBef>
                        <a:defRPr kumimoji="1" sz="2000">
                          <a:solidFill>
                            <a:schemeClr val="tx1"/>
                          </a:solidFill>
                          <a:latin typeface="Arial" panose="020B0604020202020204" pitchFamily="34" charset="0"/>
                          <a:ea typeface="新細明體" panose="02020500000000000000" pitchFamily="18" charset="-120"/>
                        </a:defRPr>
                      </a:lvl3pPr>
                      <a:lvl4pPr marL="1023938">
                        <a:spcBef>
                          <a:spcPct val="20000"/>
                        </a:spcBef>
                        <a:defRPr kumimoji="1">
                          <a:solidFill>
                            <a:schemeClr val="tx1"/>
                          </a:solidFill>
                          <a:latin typeface="Arial" panose="020B0604020202020204" pitchFamily="34" charset="0"/>
                          <a:ea typeface="新細明體" panose="02020500000000000000" pitchFamily="18" charset="-120"/>
                        </a:defRPr>
                      </a:lvl4pPr>
                      <a:lvl5pPr marL="1341438">
                        <a:spcBef>
                          <a:spcPct val="20000"/>
                        </a:spcBef>
                        <a:defRPr kumimoji="1">
                          <a:solidFill>
                            <a:schemeClr val="tx1"/>
                          </a:solidFill>
                          <a:latin typeface="Arial" panose="020B0604020202020204" pitchFamily="34" charset="0"/>
                          <a:ea typeface="新細明體" panose="02020500000000000000" pitchFamily="18" charset="-120"/>
                        </a:defRPr>
                      </a:lvl5pPr>
                      <a:lvl6pPr marL="1798638"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255838"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2713038"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170238"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400" b="1" i="0" u="none" strike="noStrike" cap="none" normalizeH="0" baseline="0">
                          <a:ln>
                            <a:noFill/>
                          </a:ln>
                          <a:solidFill>
                            <a:schemeClr val="tx1"/>
                          </a:solidFill>
                          <a:effectLst>
                            <a:outerShdw blurRad="38100" dist="38100" dir="2700000" algn="tl">
                              <a:srgbClr val="C0C0C0"/>
                            </a:outerShdw>
                          </a:effectLst>
                          <a:latin typeface="Arial" panose="020B0604020202020204" pitchFamily="34" charset="0"/>
                          <a:ea typeface="新細明體" panose="02020500000000000000" pitchFamily="18" charset="-120"/>
                        </a:rPr>
                        <a:t>核心概念</a:t>
                      </a:r>
                    </a:p>
                  </a:txBody>
                  <a:tcPr marL="68580" marR="68580" marT="34291" marB="3429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marL="495300" indent="-495300">
                        <a:spcBef>
                          <a:spcPct val="20000"/>
                        </a:spcBef>
                        <a:defRPr kumimoji="1" sz="2800">
                          <a:solidFill>
                            <a:schemeClr val="tx1"/>
                          </a:solidFill>
                          <a:latin typeface="Arial" panose="020B0604020202020204" pitchFamily="34" charset="0"/>
                          <a:ea typeface="新細明體" panose="02020500000000000000" pitchFamily="18" charset="-120"/>
                        </a:defRPr>
                      </a:lvl1pPr>
                      <a:lvl2pPr marL="763588" indent="-419100">
                        <a:spcBef>
                          <a:spcPct val="20000"/>
                        </a:spcBef>
                        <a:defRPr kumimoji="1" sz="2400">
                          <a:solidFill>
                            <a:schemeClr val="tx1"/>
                          </a:solidFill>
                          <a:latin typeface="Arial" panose="020B0604020202020204" pitchFamily="34" charset="0"/>
                          <a:ea typeface="新細明體" panose="02020500000000000000" pitchFamily="18" charset="-120"/>
                        </a:defRPr>
                      </a:lvl2pPr>
                      <a:lvl3pPr marL="1052513" indent="-3810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366838" indent="-342900">
                        <a:spcBef>
                          <a:spcPct val="20000"/>
                        </a:spcBef>
                        <a:defRPr kumimoji="1">
                          <a:solidFill>
                            <a:schemeClr val="tx1"/>
                          </a:solidFill>
                          <a:latin typeface="Arial" panose="020B0604020202020204" pitchFamily="34" charset="0"/>
                          <a:ea typeface="新細明體" panose="02020500000000000000" pitchFamily="18" charset="-120"/>
                        </a:defRPr>
                      </a:lvl4pPr>
                      <a:lvl5pPr marL="1684338" indent="-342900">
                        <a:spcBef>
                          <a:spcPct val="20000"/>
                        </a:spcBef>
                        <a:defRPr kumimoji="1">
                          <a:solidFill>
                            <a:schemeClr val="tx1"/>
                          </a:solidFill>
                          <a:latin typeface="Arial" panose="020B0604020202020204" pitchFamily="34" charset="0"/>
                          <a:ea typeface="新細明體" panose="02020500000000000000" pitchFamily="18" charset="-120"/>
                        </a:defRPr>
                      </a:lvl5pPr>
                      <a:lvl6pPr marL="2141538" indent="-3429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598738" indent="-3429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055938" indent="-3429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513138" indent="-3429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495300" marR="0" lvl="0" indent="-495300" algn="l" defTabSz="914400" rtl="0" eaLnBrk="1" fontAlgn="base" latinLnBrk="0" hangingPunct="1">
                        <a:lnSpc>
                          <a:spcPct val="100000"/>
                        </a:lnSpc>
                        <a:spcBef>
                          <a:spcPct val="20000"/>
                        </a:spcBef>
                        <a:spcAft>
                          <a:spcPct val="0"/>
                        </a:spcAft>
                        <a:buClrTx/>
                        <a:buSzTx/>
                        <a:buFontTx/>
                        <a:buNone/>
                        <a:tabLst/>
                      </a:pPr>
                      <a:r>
                        <a:rPr kumimoji="1" lang="zh-TW" altLang="en-US" sz="1400" b="1"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ea typeface="新細明體" panose="02020500000000000000" pitchFamily="18" charset="-120"/>
                        </a:rPr>
                        <a:t>洗心滌慮</a:t>
                      </a:r>
                    </a:p>
                    <a:p>
                      <a:pPr marL="495300" marR="0" lvl="0" indent="-495300" algn="l" defTabSz="914400" rtl="0" eaLnBrk="1" fontAlgn="base" latinLnBrk="0" hangingPunct="1">
                        <a:lnSpc>
                          <a:spcPct val="100000"/>
                        </a:lnSpc>
                        <a:spcBef>
                          <a:spcPct val="20000"/>
                        </a:spcBef>
                        <a:spcAft>
                          <a:spcPct val="0"/>
                        </a:spcAft>
                        <a:buClrTx/>
                        <a:buSzTx/>
                        <a:buFontTx/>
                        <a:buNone/>
                        <a:tabLst/>
                      </a:pPr>
                      <a:r>
                        <a:rPr kumimoji="1" lang="zh-TW" altLang="en-US" sz="1400" b="1"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ea typeface="新細明體" panose="02020500000000000000" pitchFamily="18" charset="-120"/>
                        </a:rPr>
                        <a:t>改惡向善</a:t>
                      </a:r>
                    </a:p>
                    <a:p>
                      <a:pPr marL="495300" marR="0" lvl="0" indent="-495300" algn="l" defTabSz="914400" rtl="0" eaLnBrk="1" fontAlgn="base" latinLnBrk="0" hangingPunct="1">
                        <a:lnSpc>
                          <a:spcPct val="100000"/>
                        </a:lnSpc>
                        <a:spcBef>
                          <a:spcPct val="20000"/>
                        </a:spcBef>
                        <a:spcAft>
                          <a:spcPct val="0"/>
                        </a:spcAft>
                        <a:buClrTx/>
                        <a:buSzTx/>
                        <a:buFontTx/>
                        <a:buNone/>
                        <a:tabLst/>
                      </a:pPr>
                      <a:r>
                        <a:rPr kumimoji="1" lang="zh-TW" altLang="en-US" sz="1400" b="1"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ea typeface="新細明體" panose="02020500000000000000" pitchFamily="18" charset="-120"/>
                        </a:rPr>
                        <a:t>三清四正</a:t>
                      </a:r>
                    </a:p>
                    <a:p>
                      <a:pPr marL="495300" marR="0" lvl="0" indent="-495300" algn="l" defTabSz="914400" rtl="0" eaLnBrk="1" fontAlgn="base" latinLnBrk="0" hangingPunct="1">
                        <a:lnSpc>
                          <a:spcPct val="100000"/>
                        </a:lnSpc>
                        <a:spcBef>
                          <a:spcPct val="20000"/>
                        </a:spcBef>
                        <a:spcAft>
                          <a:spcPct val="0"/>
                        </a:spcAft>
                        <a:buClrTx/>
                        <a:buSzTx/>
                        <a:buFontTx/>
                        <a:buNone/>
                        <a:tabLst/>
                      </a:pPr>
                      <a:r>
                        <a:rPr kumimoji="1" lang="zh-TW" altLang="en-US" sz="1400" b="1"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ea typeface="新細明體" panose="02020500000000000000" pitchFamily="18" charset="-120"/>
                        </a:rPr>
                        <a:t>遵守戒律</a:t>
                      </a:r>
                    </a:p>
                    <a:p>
                      <a:pPr marL="495300" marR="0" lvl="0" indent="-495300" algn="l" defTabSz="914400" rtl="0" eaLnBrk="1" fontAlgn="base" latinLnBrk="0" hangingPunct="1">
                        <a:lnSpc>
                          <a:spcPct val="100000"/>
                        </a:lnSpc>
                        <a:spcBef>
                          <a:spcPct val="20000"/>
                        </a:spcBef>
                        <a:spcAft>
                          <a:spcPct val="0"/>
                        </a:spcAft>
                        <a:buClrTx/>
                        <a:buSzTx/>
                        <a:buFontTx/>
                        <a:buNone/>
                        <a:tabLst/>
                      </a:pPr>
                      <a:r>
                        <a:rPr kumimoji="1" lang="zh-TW" altLang="en-US" sz="1400" b="1"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ea typeface="新細明體" panose="02020500000000000000" pitchFamily="18" charset="-120"/>
                        </a:rPr>
                        <a:t>清口茹素</a:t>
                      </a:r>
                    </a:p>
                    <a:p>
                      <a:pPr marL="495300" marR="0" lvl="0" indent="-495300" algn="l" defTabSz="914400" rtl="0" eaLnBrk="1" fontAlgn="base" latinLnBrk="0" hangingPunct="1">
                        <a:lnSpc>
                          <a:spcPct val="100000"/>
                        </a:lnSpc>
                        <a:spcBef>
                          <a:spcPct val="20000"/>
                        </a:spcBef>
                        <a:spcAft>
                          <a:spcPct val="0"/>
                        </a:spcAft>
                        <a:buClrTx/>
                        <a:buSzTx/>
                        <a:buFontTx/>
                        <a:buNone/>
                        <a:tabLst/>
                      </a:pPr>
                      <a:r>
                        <a:rPr kumimoji="1" lang="zh-TW" altLang="en-US" sz="1400" b="1"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ea typeface="新細明體" panose="02020500000000000000" pitchFamily="18" charset="-120"/>
                        </a:rPr>
                        <a:t>淡泊名利</a:t>
                      </a:r>
                      <a:r>
                        <a:rPr kumimoji="1" lang="en-US" altLang="zh-TW" sz="1400" b="1"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ea typeface="新細明體" panose="02020500000000000000" pitchFamily="18" charset="-120"/>
                        </a:rPr>
                        <a:t>/</a:t>
                      </a:r>
                      <a:r>
                        <a:rPr kumimoji="1" lang="zh-TW" altLang="en-US" sz="1400" b="1"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ea typeface="新細明體" panose="02020500000000000000" pitchFamily="18" charset="-120"/>
                        </a:rPr>
                        <a:t>清心寡慾</a:t>
                      </a:r>
                    </a:p>
                    <a:p>
                      <a:pPr marL="495300" marR="0" lvl="0" indent="-495300" algn="l" defTabSz="914400" rtl="0" eaLnBrk="1" fontAlgn="base" latinLnBrk="0" hangingPunct="1">
                        <a:lnSpc>
                          <a:spcPct val="100000"/>
                        </a:lnSpc>
                        <a:spcBef>
                          <a:spcPct val="20000"/>
                        </a:spcBef>
                        <a:spcAft>
                          <a:spcPct val="0"/>
                        </a:spcAft>
                        <a:buClrTx/>
                        <a:buSzTx/>
                        <a:buFontTx/>
                        <a:buNone/>
                        <a:tabLst/>
                      </a:pPr>
                      <a:r>
                        <a:rPr kumimoji="1" lang="zh-TW" altLang="en-US" sz="1400" b="1"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ea typeface="新細明體" panose="02020500000000000000" pitchFamily="18" charset="-120"/>
                        </a:rPr>
                        <a:t>化煩惱為菩提</a:t>
                      </a:r>
                    </a:p>
                    <a:p>
                      <a:pPr marL="495300" marR="0" lvl="0" indent="-495300" algn="l" defTabSz="914400" rtl="0" eaLnBrk="1" fontAlgn="base" latinLnBrk="0" hangingPunct="1">
                        <a:lnSpc>
                          <a:spcPct val="100000"/>
                        </a:lnSpc>
                        <a:spcBef>
                          <a:spcPct val="20000"/>
                        </a:spcBef>
                        <a:spcAft>
                          <a:spcPct val="0"/>
                        </a:spcAft>
                        <a:buClrTx/>
                        <a:buSzTx/>
                        <a:buFontTx/>
                        <a:buNone/>
                        <a:tabLst/>
                      </a:pPr>
                      <a:r>
                        <a:rPr kumimoji="1" lang="zh-TW" altLang="en-US" sz="1400" b="1"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ea typeface="新細明體" panose="02020500000000000000" pitchFamily="18" charset="-120"/>
                        </a:rPr>
                        <a:t>時時修行 </a:t>
                      </a:r>
                    </a:p>
                  </a:txBody>
                  <a:tcPr marL="68580" marR="68580" marT="34291" marB="3429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marL="495300" indent="-495300">
                        <a:spcBef>
                          <a:spcPct val="20000"/>
                        </a:spcBef>
                        <a:defRPr kumimoji="1" sz="2800">
                          <a:solidFill>
                            <a:schemeClr val="tx1"/>
                          </a:solidFill>
                          <a:latin typeface="Arial" panose="020B0604020202020204" pitchFamily="34" charset="0"/>
                          <a:ea typeface="新細明體" panose="02020500000000000000" pitchFamily="18" charset="-120"/>
                        </a:defRPr>
                      </a:lvl1pPr>
                      <a:lvl2pPr marL="763588" indent="-419100">
                        <a:spcBef>
                          <a:spcPct val="20000"/>
                        </a:spcBef>
                        <a:defRPr kumimoji="1" sz="2400">
                          <a:solidFill>
                            <a:schemeClr val="tx1"/>
                          </a:solidFill>
                          <a:latin typeface="Arial" panose="020B0604020202020204" pitchFamily="34" charset="0"/>
                          <a:ea typeface="新細明體" panose="02020500000000000000" pitchFamily="18" charset="-120"/>
                        </a:defRPr>
                      </a:lvl2pPr>
                      <a:lvl3pPr marL="1052513" indent="-3810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366838" indent="-342900">
                        <a:spcBef>
                          <a:spcPct val="20000"/>
                        </a:spcBef>
                        <a:defRPr kumimoji="1">
                          <a:solidFill>
                            <a:schemeClr val="tx1"/>
                          </a:solidFill>
                          <a:latin typeface="Arial" panose="020B0604020202020204" pitchFamily="34" charset="0"/>
                          <a:ea typeface="新細明體" panose="02020500000000000000" pitchFamily="18" charset="-120"/>
                        </a:defRPr>
                      </a:lvl4pPr>
                      <a:lvl5pPr marL="1684338" indent="-342900">
                        <a:spcBef>
                          <a:spcPct val="20000"/>
                        </a:spcBef>
                        <a:defRPr kumimoji="1">
                          <a:solidFill>
                            <a:schemeClr val="tx1"/>
                          </a:solidFill>
                          <a:latin typeface="Arial" panose="020B0604020202020204" pitchFamily="34" charset="0"/>
                          <a:ea typeface="新細明體" panose="02020500000000000000" pitchFamily="18" charset="-120"/>
                        </a:defRPr>
                      </a:lvl5pPr>
                      <a:lvl6pPr marL="2141538" indent="-3429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598738" indent="-3429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055938" indent="-3429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513138" indent="-3429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495300" marR="0" lvl="0" indent="-495300" algn="l" defTabSz="914400" rtl="0" eaLnBrk="1" fontAlgn="base" latinLnBrk="0" hangingPunct="1">
                        <a:lnSpc>
                          <a:spcPct val="100000"/>
                        </a:lnSpc>
                        <a:spcBef>
                          <a:spcPct val="20000"/>
                        </a:spcBef>
                        <a:spcAft>
                          <a:spcPct val="0"/>
                        </a:spcAft>
                        <a:buClrTx/>
                        <a:buSzTx/>
                        <a:buFontTx/>
                        <a:buNone/>
                        <a:tabLst/>
                      </a:pPr>
                      <a:r>
                        <a:rPr kumimoji="1" lang="zh-TW" altLang="en-US" sz="1400" b="1"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ea typeface="新細明體" panose="02020500000000000000" pitchFamily="18" charset="-120"/>
                        </a:rPr>
                        <a:t>敬天地</a:t>
                      </a:r>
                    </a:p>
                    <a:p>
                      <a:pPr marL="495300" marR="0" lvl="0" indent="-495300" algn="l" defTabSz="914400" rtl="0" eaLnBrk="1" fontAlgn="base" latinLnBrk="0" hangingPunct="1">
                        <a:lnSpc>
                          <a:spcPct val="100000"/>
                        </a:lnSpc>
                        <a:spcBef>
                          <a:spcPct val="20000"/>
                        </a:spcBef>
                        <a:spcAft>
                          <a:spcPct val="0"/>
                        </a:spcAft>
                        <a:buClrTx/>
                        <a:buSzTx/>
                        <a:buFontTx/>
                        <a:buNone/>
                        <a:tabLst/>
                      </a:pPr>
                      <a:r>
                        <a:rPr kumimoji="1" lang="zh-TW" altLang="en-US" sz="1400" b="1"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ea typeface="新細明體" panose="02020500000000000000" pitchFamily="18" charset="-120"/>
                        </a:rPr>
                        <a:t>禮神明</a:t>
                      </a:r>
                    </a:p>
                    <a:p>
                      <a:pPr marL="495300" marR="0" lvl="0" indent="-495300" algn="l" defTabSz="914400" rtl="0" eaLnBrk="1" fontAlgn="base" latinLnBrk="0" hangingPunct="1">
                        <a:lnSpc>
                          <a:spcPct val="100000"/>
                        </a:lnSpc>
                        <a:spcBef>
                          <a:spcPct val="20000"/>
                        </a:spcBef>
                        <a:spcAft>
                          <a:spcPct val="0"/>
                        </a:spcAft>
                        <a:buClrTx/>
                        <a:buSzTx/>
                        <a:buFontTx/>
                        <a:buNone/>
                        <a:tabLst/>
                      </a:pPr>
                      <a:r>
                        <a:rPr kumimoji="1" lang="zh-TW" altLang="en-US" sz="1400" b="1"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ea typeface="新細明體" panose="02020500000000000000" pitchFamily="18" charset="-120"/>
                        </a:rPr>
                        <a:t>孝父母</a:t>
                      </a:r>
                    </a:p>
                    <a:p>
                      <a:pPr marL="495300" marR="0" lvl="0" indent="-495300" algn="l" defTabSz="914400" rtl="0" eaLnBrk="1" fontAlgn="base" latinLnBrk="0" hangingPunct="1">
                        <a:lnSpc>
                          <a:spcPct val="100000"/>
                        </a:lnSpc>
                        <a:spcBef>
                          <a:spcPct val="20000"/>
                        </a:spcBef>
                        <a:spcAft>
                          <a:spcPct val="0"/>
                        </a:spcAft>
                        <a:buClrTx/>
                        <a:buSzTx/>
                        <a:buFontTx/>
                        <a:buNone/>
                        <a:tabLst/>
                      </a:pPr>
                      <a:r>
                        <a:rPr kumimoji="1" lang="zh-TW" altLang="en-US" sz="1400" b="1"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ea typeface="新細明體" panose="02020500000000000000" pitchFamily="18" charset="-120"/>
                        </a:rPr>
                        <a:t>尊師重道</a:t>
                      </a:r>
                    </a:p>
                    <a:p>
                      <a:pPr marL="495300" marR="0" lvl="0" indent="-495300" algn="l" defTabSz="914400" rtl="0" eaLnBrk="1" fontAlgn="base" latinLnBrk="0" hangingPunct="1">
                        <a:lnSpc>
                          <a:spcPct val="100000"/>
                        </a:lnSpc>
                        <a:spcBef>
                          <a:spcPct val="20000"/>
                        </a:spcBef>
                        <a:spcAft>
                          <a:spcPct val="0"/>
                        </a:spcAft>
                        <a:buClrTx/>
                        <a:buSzTx/>
                        <a:buFontTx/>
                        <a:buNone/>
                        <a:tabLst/>
                      </a:pPr>
                      <a:r>
                        <a:rPr kumimoji="1" lang="zh-TW" altLang="en-US" sz="1400" b="1"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ea typeface="新細明體" panose="02020500000000000000" pitchFamily="18" charset="-120"/>
                        </a:rPr>
                        <a:t>信朋友</a:t>
                      </a:r>
                    </a:p>
                    <a:p>
                      <a:pPr marL="495300" marR="0" lvl="0" indent="-495300" algn="l" defTabSz="914400" rtl="0" eaLnBrk="1" fontAlgn="base" latinLnBrk="0" hangingPunct="1">
                        <a:lnSpc>
                          <a:spcPct val="100000"/>
                        </a:lnSpc>
                        <a:spcBef>
                          <a:spcPct val="20000"/>
                        </a:spcBef>
                        <a:spcAft>
                          <a:spcPct val="0"/>
                        </a:spcAft>
                        <a:buClrTx/>
                        <a:buSzTx/>
                        <a:buFontTx/>
                        <a:buNone/>
                        <a:tabLst/>
                      </a:pPr>
                      <a:r>
                        <a:rPr kumimoji="1" lang="zh-TW" altLang="en-US" sz="1400" b="1"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ea typeface="新細明體" panose="02020500000000000000" pitchFamily="18" charset="-120"/>
                        </a:rPr>
                        <a:t>關心別人</a:t>
                      </a:r>
                    </a:p>
                    <a:p>
                      <a:pPr marL="495300" marR="0" lvl="0" indent="-495300" algn="l" defTabSz="914400" rtl="0" eaLnBrk="1" fontAlgn="base" latinLnBrk="0" hangingPunct="1">
                        <a:lnSpc>
                          <a:spcPct val="100000"/>
                        </a:lnSpc>
                        <a:spcBef>
                          <a:spcPct val="20000"/>
                        </a:spcBef>
                        <a:spcAft>
                          <a:spcPct val="0"/>
                        </a:spcAft>
                        <a:buClrTx/>
                        <a:buSzTx/>
                        <a:buFontTx/>
                        <a:buNone/>
                        <a:tabLst/>
                      </a:pPr>
                      <a:r>
                        <a:rPr kumimoji="1" lang="zh-TW" altLang="en-US" sz="1400" b="1"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ea typeface="新細明體" panose="02020500000000000000" pitchFamily="18" charset="-120"/>
                        </a:rPr>
                        <a:t>愛國忠事</a:t>
                      </a:r>
                    </a:p>
                    <a:p>
                      <a:pPr marL="495300" marR="0" lvl="0" indent="-495300" algn="l" defTabSz="914400" rtl="0" eaLnBrk="1" fontAlgn="base" latinLnBrk="0" hangingPunct="1">
                        <a:lnSpc>
                          <a:spcPct val="100000"/>
                        </a:lnSpc>
                        <a:spcBef>
                          <a:spcPct val="20000"/>
                        </a:spcBef>
                        <a:spcAft>
                          <a:spcPct val="0"/>
                        </a:spcAft>
                        <a:buClrTx/>
                        <a:buSzTx/>
                        <a:buFontTx/>
                        <a:buNone/>
                        <a:tabLst/>
                      </a:pPr>
                      <a:r>
                        <a:rPr kumimoji="1" lang="zh-TW" altLang="en-US" sz="1400" b="1"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ea typeface="新細明體" panose="02020500000000000000" pitchFamily="18" charset="-120"/>
                        </a:rPr>
                        <a:t>修身齊家 </a:t>
                      </a:r>
                    </a:p>
                  </a:txBody>
                  <a:tcPr marL="68580" marR="68580" marT="34291" marB="3429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marL="495300" indent="-495300">
                        <a:spcBef>
                          <a:spcPct val="20000"/>
                        </a:spcBef>
                        <a:defRPr kumimoji="1" sz="2800">
                          <a:solidFill>
                            <a:schemeClr val="tx1"/>
                          </a:solidFill>
                          <a:latin typeface="Arial" panose="020B0604020202020204" pitchFamily="34" charset="0"/>
                          <a:ea typeface="新細明體" panose="02020500000000000000" pitchFamily="18" charset="-120"/>
                        </a:defRPr>
                      </a:lvl1pPr>
                      <a:lvl2pPr marL="763588" indent="-419100">
                        <a:spcBef>
                          <a:spcPct val="20000"/>
                        </a:spcBef>
                        <a:defRPr kumimoji="1" sz="2400">
                          <a:solidFill>
                            <a:schemeClr val="tx1"/>
                          </a:solidFill>
                          <a:latin typeface="Arial" panose="020B0604020202020204" pitchFamily="34" charset="0"/>
                          <a:ea typeface="新細明體" panose="02020500000000000000" pitchFamily="18" charset="-120"/>
                        </a:defRPr>
                      </a:lvl2pPr>
                      <a:lvl3pPr marL="1052513" indent="-3810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366838" indent="-342900">
                        <a:spcBef>
                          <a:spcPct val="20000"/>
                        </a:spcBef>
                        <a:defRPr kumimoji="1">
                          <a:solidFill>
                            <a:schemeClr val="tx1"/>
                          </a:solidFill>
                          <a:latin typeface="Arial" panose="020B0604020202020204" pitchFamily="34" charset="0"/>
                          <a:ea typeface="新細明體" panose="02020500000000000000" pitchFamily="18" charset="-120"/>
                        </a:defRPr>
                      </a:lvl4pPr>
                      <a:lvl5pPr marL="1684338" indent="-342900">
                        <a:spcBef>
                          <a:spcPct val="20000"/>
                        </a:spcBef>
                        <a:defRPr kumimoji="1">
                          <a:solidFill>
                            <a:schemeClr val="tx1"/>
                          </a:solidFill>
                          <a:latin typeface="Arial" panose="020B0604020202020204" pitchFamily="34" charset="0"/>
                          <a:ea typeface="新細明體" panose="02020500000000000000" pitchFamily="18" charset="-120"/>
                        </a:defRPr>
                      </a:lvl5pPr>
                      <a:lvl6pPr marL="2141538" indent="-3429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598738" indent="-3429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055938" indent="-3429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513138" indent="-3429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495300" marR="0" lvl="0" indent="-495300" algn="l" defTabSz="914400" rtl="0" eaLnBrk="1" fontAlgn="base" latinLnBrk="0" hangingPunct="1">
                        <a:lnSpc>
                          <a:spcPct val="100000"/>
                        </a:lnSpc>
                        <a:spcBef>
                          <a:spcPct val="20000"/>
                        </a:spcBef>
                        <a:spcAft>
                          <a:spcPct val="0"/>
                        </a:spcAft>
                        <a:buClrTx/>
                        <a:buSzTx/>
                        <a:buFontTx/>
                        <a:buNone/>
                        <a:tabLst/>
                      </a:pPr>
                      <a:r>
                        <a:rPr kumimoji="1" lang="zh-TW" altLang="en-US" sz="1400" b="1"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ea typeface="新細明體" panose="02020500000000000000" pitchFamily="18" charset="-120"/>
                        </a:rPr>
                        <a:t>眾生平等</a:t>
                      </a:r>
                      <a:r>
                        <a:rPr kumimoji="1" lang="en-US" altLang="zh-TW" sz="1400" b="1"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ea typeface="新細明體" panose="02020500000000000000" pitchFamily="18" charset="-120"/>
                        </a:rPr>
                        <a:t>(</a:t>
                      </a:r>
                      <a:r>
                        <a:rPr kumimoji="1" lang="zh-TW" altLang="en-US" sz="1400" b="1"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ea typeface="新細明體" panose="02020500000000000000" pitchFamily="18" charset="-120"/>
                        </a:rPr>
                        <a:t>佛性平等</a:t>
                      </a:r>
                      <a:r>
                        <a:rPr kumimoji="1" lang="en-US" altLang="zh-TW" sz="1400" b="1"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ea typeface="新細明體" panose="02020500000000000000" pitchFamily="18" charset="-120"/>
                        </a:rPr>
                        <a:t>)</a:t>
                      </a:r>
                    </a:p>
                    <a:p>
                      <a:pPr marL="495300" marR="0" lvl="0" indent="-495300" algn="l" defTabSz="914400" rtl="0" eaLnBrk="1" fontAlgn="base" latinLnBrk="0" hangingPunct="1">
                        <a:lnSpc>
                          <a:spcPct val="100000"/>
                        </a:lnSpc>
                        <a:spcBef>
                          <a:spcPct val="20000"/>
                        </a:spcBef>
                        <a:spcAft>
                          <a:spcPct val="0"/>
                        </a:spcAft>
                        <a:buClrTx/>
                        <a:buSzTx/>
                        <a:buFontTx/>
                        <a:buNone/>
                        <a:tabLst/>
                      </a:pPr>
                      <a:r>
                        <a:rPr kumimoji="1" lang="zh-TW" altLang="en-US" sz="1400" b="1"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ea typeface="新細明體" panose="02020500000000000000" pitchFamily="18" charset="-120"/>
                        </a:rPr>
                        <a:t>發揮人生價值</a:t>
                      </a:r>
                    </a:p>
                    <a:p>
                      <a:pPr marL="495300" marR="0" lvl="0" indent="-495300" algn="l" defTabSz="914400" rtl="0" eaLnBrk="1" fontAlgn="base" latinLnBrk="0" hangingPunct="1">
                        <a:lnSpc>
                          <a:spcPct val="100000"/>
                        </a:lnSpc>
                        <a:spcBef>
                          <a:spcPct val="20000"/>
                        </a:spcBef>
                        <a:spcAft>
                          <a:spcPct val="0"/>
                        </a:spcAft>
                        <a:buClrTx/>
                        <a:buSzTx/>
                        <a:buFontTx/>
                        <a:buNone/>
                        <a:tabLst/>
                      </a:pPr>
                      <a:r>
                        <a:rPr kumimoji="1" lang="zh-TW" altLang="en-US" sz="1400" b="1"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ea typeface="新細明體" panose="02020500000000000000" pitchFamily="18" charset="-120"/>
                        </a:rPr>
                        <a:t>發揮菩提心</a:t>
                      </a:r>
                    </a:p>
                    <a:p>
                      <a:pPr marL="495300" marR="0" lvl="0" indent="-495300" algn="l" defTabSz="914400" rtl="0" eaLnBrk="1" fontAlgn="base" latinLnBrk="0" hangingPunct="1">
                        <a:lnSpc>
                          <a:spcPct val="100000"/>
                        </a:lnSpc>
                        <a:spcBef>
                          <a:spcPct val="20000"/>
                        </a:spcBef>
                        <a:spcAft>
                          <a:spcPct val="0"/>
                        </a:spcAft>
                        <a:buClrTx/>
                        <a:buSzTx/>
                        <a:buFontTx/>
                        <a:buNone/>
                        <a:tabLst/>
                      </a:pPr>
                      <a:r>
                        <a:rPr kumimoji="1" lang="zh-TW" altLang="en-US" sz="1400" b="1"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ea typeface="新細明體" panose="02020500000000000000" pitchFamily="18" charset="-120"/>
                        </a:rPr>
                        <a:t>積極承擔</a:t>
                      </a:r>
                    </a:p>
                    <a:p>
                      <a:pPr marL="495300" marR="0" lvl="0" indent="-495300" algn="l" defTabSz="914400" rtl="0" eaLnBrk="1" fontAlgn="base" latinLnBrk="0" hangingPunct="1">
                        <a:lnSpc>
                          <a:spcPct val="100000"/>
                        </a:lnSpc>
                        <a:spcBef>
                          <a:spcPct val="20000"/>
                        </a:spcBef>
                        <a:spcAft>
                          <a:spcPct val="0"/>
                        </a:spcAft>
                        <a:buClrTx/>
                        <a:buSzTx/>
                        <a:buFontTx/>
                        <a:buNone/>
                        <a:tabLst/>
                      </a:pPr>
                      <a:r>
                        <a:rPr kumimoji="1" lang="zh-TW" altLang="en-US" sz="1400" b="1"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ea typeface="新細明體" panose="02020500000000000000" pitchFamily="18" charset="-120"/>
                        </a:rPr>
                        <a:t>提升心境</a:t>
                      </a:r>
                    </a:p>
                    <a:p>
                      <a:pPr marL="495300" marR="0" lvl="0" indent="-495300" algn="l" defTabSz="914400" rtl="0" eaLnBrk="1" fontAlgn="base" latinLnBrk="0" hangingPunct="1">
                        <a:lnSpc>
                          <a:spcPct val="100000"/>
                        </a:lnSpc>
                        <a:spcBef>
                          <a:spcPct val="20000"/>
                        </a:spcBef>
                        <a:spcAft>
                          <a:spcPct val="0"/>
                        </a:spcAft>
                        <a:buClrTx/>
                        <a:buSzTx/>
                        <a:buFontTx/>
                        <a:buNone/>
                        <a:tabLst/>
                      </a:pPr>
                      <a:r>
                        <a:rPr kumimoji="1" lang="zh-TW" altLang="en-US" sz="1400" b="1"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ea typeface="新細明體" panose="02020500000000000000" pitchFamily="18" charset="-120"/>
                        </a:rPr>
                        <a:t>精進不已</a:t>
                      </a:r>
                    </a:p>
                    <a:p>
                      <a:pPr marL="495300" marR="0" lvl="0" indent="-495300" algn="l" defTabSz="914400" rtl="0" eaLnBrk="1" fontAlgn="base" latinLnBrk="0" hangingPunct="1">
                        <a:lnSpc>
                          <a:spcPct val="100000"/>
                        </a:lnSpc>
                        <a:spcBef>
                          <a:spcPct val="20000"/>
                        </a:spcBef>
                        <a:spcAft>
                          <a:spcPct val="0"/>
                        </a:spcAft>
                        <a:buClrTx/>
                        <a:buSzTx/>
                        <a:buFontTx/>
                        <a:buNone/>
                        <a:tabLst/>
                      </a:pPr>
                      <a:r>
                        <a:rPr kumimoji="1" lang="zh-TW" altLang="en-US" sz="1400" b="1"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ea typeface="新細明體" panose="02020500000000000000" pitchFamily="18" charset="-120"/>
                        </a:rPr>
                        <a:t>護持天命及道場</a:t>
                      </a:r>
                    </a:p>
                    <a:p>
                      <a:pPr marL="495300" marR="0" lvl="0" indent="-495300" algn="l" defTabSz="914400" rtl="0" eaLnBrk="1" fontAlgn="base" latinLnBrk="0" hangingPunct="1">
                        <a:lnSpc>
                          <a:spcPct val="100000"/>
                        </a:lnSpc>
                        <a:spcBef>
                          <a:spcPct val="20000"/>
                        </a:spcBef>
                        <a:spcAft>
                          <a:spcPct val="0"/>
                        </a:spcAft>
                        <a:buClrTx/>
                        <a:buSzTx/>
                        <a:buFontTx/>
                        <a:buNone/>
                        <a:tabLst/>
                      </a:pPr>
                      <a:r>
                        <a:rPr kumimoji="1" lang="zh-TW" altLang="en-US" sz="1400" b="1"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ea typeface="新細明體" panose="02020500000000000000" pitchFamily="18" charset="-120"/>
                        </a:rPr>
                        <a:t>三期末劫人生無常 </a:t>
                      </a:r>
                    </a:p>
                  </a:txBody>
                  <a:tcPr marL="68580" marR="68580" marT="34291" marB="3429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marL="495300" indent="-495300">
                        <a:spcBef>
                          <a:spcPct val="20000"/>
                        </a:spcBef>
                        <a:defRPr kumimoji="1" sz="2800">
                          <a:solidFill>
                            <a:schemeClr val="tx1"/>
                          </a:solidFill>
                          <a:latin typeface="Arial" panose="020B0604020202020204" pitchFamily="34" charset="0"/>
                          <a:ea typeface="新細明體" panose="02020500000000000000" pitchFamily="18" charset="-120"/>
                        </a:defRPr>
                      </a:lvl1pPr>
                      <a:lvl2pPr marL="763588" indent="-419100">
                        <a:spcBef>
                          <a:spcPct val="20000"/>
                        </a:spcBef>
                        <a:defRPr kumimoji="1" sz="2400">
                          <a:solidFill>
                            <a:schemeClr val="tx1"/>
                          </a:solidFill>
                          <a:latin typeface="Arial" panose="020B0604020202020204" pitchFamily="34" charset="0"/>
                          <a:ea typeface="新細明體" panose="02020500000000000000" pitchFamily="18" charset="-120"/>
                        </a:defRPr>
                      </a:lvl2pPr>
                      <a:lvl3pPr marL="1052513" indent="-3810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366838" indent="-342900">
                        <a:spcBef>
                          <a:spcPct val="20000"/>
                        </a:spcBef>
                        <a:defRPr kumimoji="1">
                          <a:solidFill>
                            <a:schemeClr val="tx1"/>
                          </a:solidFill>
                          <a:latin typeface="Arial" panose="020B0604020202020204" pitchFamily="34" charset="0"/>
                          <a:ea typeface="新細明體" panose="02020500000000000000" pitchFamily="18" charset="-120"/>
                        </a:defRPr>
                      </a:lvl4pPr>
                      <a:lvl5pPr marL="1684338" indent="-342900">
                        <a:spcBef>
                          <a:spcPct val="20000"/>
                        </a:spcBef>
                        <a:defRPr kumimoji="1">
                          <a:solidFill>
                            <a:schemeClr val="tx1"/>
                          </a:solidFill>
                          <a:latin typeface="Arial" panose="020B0604020202020204" pitchFamily="34" charset="0"/>
                          <a:ea typeface="新細明體" panose="02020500000000000000" pitchFamily="18" charset="-120"/>
                        </a:defRPr>
                      </a:lvl5pPr>
                      <a:lvl6pPr marL="2141538" indent="-3429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598738" indent="-3429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055938" indent="-3429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513138" indent="-3429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495300" marR="0" lvl="0" indent="-495300" algn="l" defTabSz="914400" rtl="0" eaLnBrk="1" fontAlgn="base" latinLnBrk="0" hangingPunct="1">
                        <a:lnSpc>
                          <a:spcPct val="100000"/>
                        </a:lnSpc>
                        <a:spcBef>
                          <a:spcPct val="20000"/>
                        </a:spcBef>
                        <a:spcAft>
                          <a:spcPct val="0"/>
                        </a:spcAft>
                        <a:buClrTx/>
                        <a:buSzTx/>
                        <a:buFontTx/>
                        <a:buNone/>
                        <a:tabLst/>
                      </a:pPr>
                      <a:r>
                        <a:rPr kumimoji="1" lang="zh-TW" altLang="en-US" sz="1400" b="1"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ea typeface="新細明體" panose="02020500000000000000" pitchFamily="18" charset="-120"/>
                        </a:rPr>
                        <a:t>度化有緣佛子</a:t>
                      </a:r>
                    </a:p>
                    <a:p>
                      <a:pPr marL="495300" marR="0" lvl="0" indent="-495300" algn="l" defTabSz="914400" rtl="0" eaLnBrk="1" fontAlgn="base" latinLnBrk="0" hangingPunct="1">
                        <a:lnSpc>
                          <a:spcPct val="100000"/>
                        </a:lnSpc>
                        <a:spcBef>
                          <a:spcPct val="20000"/>
                        </a:spcBef>
                        <a:spcAft>
                          <a:spcPct val="0"/>
                        </a:spcAft>
                        <a:buClrTx/>
                        <a:buSzTx/>
                        <a:buFontTx/>
                        <a:buNone/>
                        <a:tabLst/>
                      </a:pPr>
                      <a:r>
                        <a:rPr kumimoji="1" lang="zh-TW" altLang="en-US" sz="1400" b="1"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ea typeface="新細明體" panose="02020500000000000000" pitchFamily="18" charset="-120"/>
                        </a:rPr>
                        <a:t>積極投入道場的運作</a:t>
                      </a:r>
                    </a:p>
                    <a:p>
                      <a:pPr marL="495300" marR="0" lvl="0" indent="-495300" algn="l" defTabSz="914400" rtl="0" eaLnBrk="1" fontAlgn="base" latinLnBrk="0" hangingPunct="1">
                        <a:lnSpc>
                          <a:spcPct val="100000"/>
                        </a:lnSpc>
                        <a:spcBef>
                          <a:spcPct val="20000"/>
                        </a:spcBef>
                        <a:spcAft>
                          <a:spcPct val="0"/>
                        </a:spcAft>
                        <a:buClrTx/>
                        <a:buSzTx/>
                        <a:buFontTx/>
                        <a:buNone/>
                        <a:tabLst/>
                      </a:pPr>
                      <a:r>
                        <a:rPr kumimoji="1" lang="zh-TW" altLang="en-US" sz="1400" b="1"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ea typeface="新細明體" panose="02020500000000000000" pitchFamily="18" charset="-120"/>
                        </a:rPr>
                        <a:t>幫助眾生 多佈施</a:t>
                      </a:r>
                      <a:endParaRPr kumimoji="1" lang="en-US" altLang="zh-TW" sz="1400" b="1"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ea typeface="新細明體" panose="02020500000000000000" pitchFamily="18" charset="-120"/>
                      </a:endParaRPr>
                    </a:p>
                    <a:p>
                      <a:pPr marL="495300" marR="0" lvl="0" indent="-495300" algn="l" defTabSz="914400" rtl="0" eaLnBrk="1" fontAlgn="base" latinLnBrk="0" hangingPunct="1">
                        <a:lnSpc>
                          <a:spcPct val="100000"/>
                        </a:lnSpc>
                        <a:spcBef>
                          <a:spcPct val="20000"/>
                        </a:spcBef>
                        <a:spcAft>
                          <a:spcPct val="0"/>
                        </a:spcAft>
                        <a:buClrTx/>
                        <a:buSzTx/>
                        <a:buFontTx/>
                        <a:buNone/>
                        <a:tabLst/>
                      </a:pPr>
                      <a:r>
                        <a:rPr kumimoji="1" lang="en-US" altLang="zh-TW" sz="1400" b="1"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ea typeface="新細明體" panose="02020500000000000000" pitchFamily="18" charset="-120"/>
                        </a:rPr>
                        <a:t>(</a:t>
                      </a:r>
                      <a:r>
                        <a:rPr kumimoji="1" lang="zh-TW" altLang="en-US" sz="1400" b="1"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ea typeface="新細明體" panose="02020500000000000000" pitchFamily="18" charset="-120"/>
                        </a:rPr>
                        <a:t>財法無畏施</a:t>
                      </a:r>
                      <a:r>
                        <a:rPr kumimoji="1" lang="en-US" altLang="zh-TW" sz="1400" b="1"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ea typeface="新細明體" panose="02020500000000000000" pitchFamily="18" charset="-120"/>
                        </a:rPr>
                        <a:t>)</a:t>
                      </a:r>
                    </a:p>
                    <a:p>
                      <a:pPr marL="495300" marR="0" lvl="0" indent="-495300" algn="l" defTabSz="914400" rtl="0" eaLnBrk="1" fontAlgn="base" latinLnBrk="0" hangingPunct="1">
                        <a:lnSpc>
                          <a:spcPct val="100000"/>
                        </a:lnSpc>
                        <a:spcBef>
                          <a:spcPct val="20000"/>
                        </a:spcBef>
                        <a:spcAft>
                          <a:spcPct val="0"/>
                        </a:spcAft>
                        <a:buClrTx/>
                        <a:buSzTx/>
                        <a:buFontTx/>
                        <a:buNone/>
                        <a:tabLst/>
                      </a:pPr>
                      <a:r>
                        <a:rPr kumimoji="1" lang="zh-TW" altLang="en-US" sz="1400" b="1"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ea typeface="新細明體" panose="02020500000000000000" pitchFamily="18" charset="-120"/>
                        </a:rPr>
                        <a:t>教化人心</a:t>
                      </a:r>
                    </a:p>
                    <a:p>
                      <a:pPr marL="495300" marR="0" lvl="0" indent="-495300" algn="l" defTabSz="914400" rtl="0" eaLnBrk="1" fontAlgn="base" latinLnBrk="0" hangingPunct="1">
                        <a:lnSpc>
                          <a:spcPct val="100000"/>
                        </a:lnSpc>
                        <a:spcBef>
                          <a:spcPct val="20000"/>
                        </a:spcBef>
                        <a:spcAft>
                          <a:spcPct val="0"/>
                        </a:spcAft>
                        <a:buClrTx/>
                        <a:buSzTx/>
                        <a:buFontTx/>
                        <a:buNone/>
                        <a:tabLst/>
                      </a:pPr>
                      <a:r>
                        <a:rPr kumimoji="1" lang="zh-TW" altLang="en-US" sz="1400" b="1" i="0" u="none" strike="noStrike" cap="none" normalizeH="0" baseline="0" dirty="0">
                          <a:ln>
                            <a:noFill/>
                          </a:ln>
                          <a:solidFill>
                            <a:schemeClr val="tx1"/>
                          </a:solidFill>
                          <a:effectLst>
                            <a:outerShdw blurRad="38100" dist="38100" dir="2700000" algn="tl">
                              <a:srgbClr val="C0C0C0"/>
                            </a:outerShdw>
                          </a:effectLst>
                          <a:latin typeface="Arial" panose="020B0604020202020204" pitchFamily="34" charset="0"/>
                          <a:ea typeface="新細明體" panose="02020500000000000000" pitchFamily="18" charset="-120"/>
                        </a:rPr>
                        <a:t>行功了愿</a:t>
                      </a:r>
                    </a:p>
                  </a:txBody>
                  <a:tcPr marL="68580" marR="68580" marT="34291" marB="3429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xmlns="" val="3669002458"/>
                  </a:ext>
                </a:extLst>
              </a:tr>
            </a:tbl>
          </a:graphicData>
        </a:graphic>
      </p:graphicFrame>
    </p:spTree>
    <p:extLst>
      <p:ext uri="{BB962C8B-B14F-4D97-AF65-F5344CB8AC3E}">
        <p14:creationId xmlns:p14="http://schemas.microsoft.com/office/powerpoint/2010/main" val="252904929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3367872" y="1491630"/>
            <a:ext cx="2507649" cy="2507649"/>
          </a:xfrm>
          <a:prstGeom prst="ellipse">
            <a:avLst/>
          </a:prstGeom>
          <a:solidFill>
            <a:srgbClr val="3DBE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5359532" y="2519975"/>
            <a:ext cx="1156683" cy="1156683"/>
          </a:xfrm>
          <a:prstGeom prst="ellipse">
            <a:avLst/>
          </a:prstGeom>
          <a:solidFill>
            <a:srgbClr val="00B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8503821" y="1941784"/>
            <a:ext cx="613534" cy="613534"/>
          </a:xfrm>
          <a:prstGeom prst="ellipse">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766267" y="23854"/>
            <a:ext cx="2816797" cy="5478423"/>
          </a:xfrm>
          <a:prstGeom prst="rect">
            <a:avLst/>
          </a:prstGeom>
          <a:noFill/>
        </p:spPr>
        <p:txBody>
          <a:bodyPr wrap="none" rtlCol="0">
            <a:spAutoFit/>
          </a:bodyPr>
          <a:lstStyle/>
          <a:p>
            <a:r>
              <a:rPr lang="en-US" altLang="zh-CN" sz="35000" dirty="0">
                <a:solidFill>
                  <a:srgbClr val="00B0F0"/>
                </a:solidFill>
                <a:latin typeface="微软雅黑" panose="020B0503020204020204" pitchFamily="34" charset="-122"/>
                <a:ea typeface="微软雅黑" panose="020B0503020204020204" pitchFamily="34" charset="-122"/>
              </a:rPr>
              <a:t>1</a:t>
            </a:r>
            <a:endParaRPr lang="zh-CN" altLang="en-US" sz="35000" dirty="0">
              <a:solidFill>
                <a:srgbClr val="00B0F0"/>
              </a:solidFill>
              <a:latin typeface="微软雅黑" panose="020B0503020204020204" pitchFamily="34" charset="-122"/>
              <a:ea typeface="微软雅黑" panose="020B0503020204020204" pitchFamily="34" charset="-122"/>
            </a:endParaRPr>
          </a:p>
        </p:txBody>
      </p:sp>
      <p:sp>
        <p:nvSpPr>
          <p:cNvPr id="7" name="椭圆 6"/>
          <p:cNvSpPr/>
          <p:nvPr/>
        </p:nvSpPr>
        <p:spPr>
          <a:xfrm>
            <a:off x="6312510" y="3635005"/>
            <a:ext cx="639483" cy="605045"/>
          </a:xfrm>
          <a:prstGeom prst="ellipse">
            <a:avLst/>
          </a:prstGeom>
          <a:solidFill>
            <a:srgbClr val="00B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7869004" y="3974125"/>
            <a:ext cx="469834" cy="469834"/>
          </a:xfrm>
          <a:prstGeom prst="ellipse">
            <a:avLst/>
          </a:prstGeom>
          <a:solidFill>
            <a:srgbClr val="00B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7236296" y="3456684"/>
            <a:ext cx="504056" cy="504056"/>
          </a:xfrm>
          <a:prstGeom prst="ellipse">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734769" y="1265784"/>
            <a:ext cx="781447" cy="781447"/>
          </a:xfrm>
          <a:prstGeom prst="ellipse">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0">
            <a:extLst>
              <a:ext uri="{FF2B5EF4-FFF2-40B4-BE49-F238E27FC236}">
                <a16:creationId xmlns:a16="http://schemas.microsoft.com/office/drawing/2014/main" xmlns="" id="{D8210C52-D51D-6945-9E1F-BD001ACC7ABA}"/>
              </a:ext>
            </a:extLst>
          </p:cNvPr>
          <p:cNvSpPr txBox="1"/>
          <p:nvPr/>
        </p:nvSpPr>
        <p:spPr>
          <a:xfrm>
            <a:off x="3820863" y="2301537"/>
            <a:ext cx="3103723" cy="923330"/>
          </a:xfrm>
          <a:prstGeom prst="rect">
            <a:avLst/>
          </a:prstGeom>
          <a:noFill/>
        </p:spPr>
        <p:txBody>
          <a:bodyPr wrap="square" rtlCol="0">
            <a:spAutoFit/>
          </a:bodyPr>
          <a:lstStyle/>
          <a:p>
            <a:r>
              <a:rPr lang="zh-TW" altLang="en-US" sz="5400" b="1" dirty="0">
                <a:solidFill>
                  <a:srgbClr val="FFFF00"/>
                </a:solidFill>
                <a:latin typeface="微软雅黑" panose="020B0503020204020204" pitchFamily="34" charset="-122"/>
                <a:ea typeface="微软雅黑" panose="020B0503020204020204" pitchFamily="34" charset="-122"/>
              </a:rPr>
              <a:t>核心價值</a:t>
            </a:r>
            <a:endParaRPr lang="en-US" altLang="zh-CN" sz="9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33638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活佛老師">
            <a:extLst>
              <a:ext uri="{FF2B5EF4-FFF2-40B4-BE49-F238E27FC236}">
                <a16:creationId xmlns:a16="http://schemas.microsoft.com/office/drawing/2014/main" xmlns="" id="{BC5A5BB6-E2D9-4C9A-B09C-A3B41EBD3F5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81625" y="342900"/>
            <a:ext cx="2619375" cy="3274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a:extLst>
              <a:ext uri="{FF2B5EF4-FFF2-40B4-BE49-F238E27FC236}">
                <a16:creationId xmlns:a16="http://schemas.microsoft.com/office/drawing/2014/main" xmlns="" id="{B9269275-208C-4EA5-A96D-4316DF3698C1}"/>
              </a:ext>
            </a:extLst>
          </p:cNvPr>
          <p:cNvSpPr>
            <a:spLocks noGrp="1" noRot="1" noChangeArrowheads="1"/>
          </p:cNvSpPr>
          <p:nvPr>
            <p:ph type="title"/>
          </p:nvPr>
        </p:nvSpPr>
        <p:spPr/>
        <p:txBody>
          <a:bodyPr/>
          <a:lstStyle/>
          <a:p>
            <a:pPr algn="l" eaLnBrk="1" hangingPunct="1">
              <a:defRPr/>
            </a:pPr>
            <a:r>
              <a:rPr lang="zh-TW" altLang="en-US" sz="4050" dirty="0">
                <a:solidFill>
                  <a:srgbClr val="000099"/>
                </a:solidFill>
                <a:effectLst>
                  <a:outerShdw blurRad="38100" dist="38100" dir="2700000" algn="tl">
                    <a:srgbClr val="C0C0C0"/>
                  </a:outerShdw>
                </a:effectLst>
                <a:ea typeface="標楷體" panose="03000509000000000000" pitchFamily="65" charset="-120"/>
              </a:rPr>
              <a:t>一、核心價值</a:t>
            </a:r>
          </a:p>
        </p:txBody>
      </p:sp>
      <p:sp>
        <p:nvSpPr>
          <p:cNvPr id="3075" name="Rectangle 3">
            <a:extLst>
              <a:ext uri="{FF2B5EF4-FFF2-40B4-BE49-F238E27FC236}">
                <a16:creationId xmlns:a16="http://schemas.microsoft.com/office/drawing/2014/main" xmlns="" id="{BE03D415-018D-4A39-B894-0B2AD57ECE7C}"/>
              </a:ext>
            </a:extLst>
          </p:cNvPr>
          <p:cNvSpPr>
            <a:spLocks noGrp="1" noRot="1" noChangeArrowheads="1"/>
          </p:cNvSpPr>
          <p:nvPr>
            <p:ph type="body" idx="1"/>
          </p:nvPr>
        </p:nvSpPr>
        <p:spPr>
          <a:xfrm>
            <a:off x="827584" y="1635646"/>
            <a:ext cx="7859216" cy="3163764"/>
          </a:xfrm>
        </p:spPr>
        <p:txBody>
          <a:bodyPr>
            <a:normAutofit fontScale="92500"/>
          </a:bodyPr>
          <a:lstStyle/>
          <a:p>
            <a:pPr eaLnBrk="1" hangingPunct="1">
              <a:lnSpc>
                <a:spcPct val="120000"/>
              </a:lnSpc>
              <a:spcBef>
                <a:spcPct val="80000"/>
              </a:spcBef>
              <a:buFont typeface="Wingdings" panose="05000000000000000000" pitchFamily="2" charset="2"/>
              <a:buNone/>
              <a:defRPr/>
            </a:pPr>
            <a:r>
              <a:rPr lang="en-US" altLang="zh-TW" sz="2700" dirty="0">
                <a:solidFill>
                  <a:srgbClr val="000066"/>
                </a:solidFill>
                <a:effectLst>
                  <a:outerShdw blurRad="38100" dist="38100" dir="2700000" algn="tl">
                    <a:srgbClr val="C0C0C0"/>
                  </a:outerShdw>
                </a:effectLst>
                <a:ea typeface="標楷體" panose="03000509000000000000" pitchFamily="65" charset="-120"/>
              </a:rPr>
              <a:t> </a:t>
            </a:r>
            <a:r>
              <a:rPr lang="zh-TW" altLang="en-US" sz="2700" dirty="0">
                <a:solidFill>
                  <a:srgbClr val="000066"/>
                </a:solidFill>
                <a:effectLst>
                  <a:outerShdw blurRad="38100" dist="38100" dir="2700000" algn="tl">
                    <a:srgbClr val="C0C0C0"/>
                  </a:outerShdw>
                </a:effectLst>
                <a:ea typeface="標楷體" panose="03000509000000000000" pitchFamily="65" charset="-120"/>
              </a:rPr>
              <a:t>（一）實現濟公活佛三宏愿</a:t>
            </a:r>
          </a:p>
          <a:p>
            <a:pPr eaLnBrk="1" hangingPunct="1">
              <a:lnSpc>
                <a:spcPct val="105000"/>
              </a:lnSpc>
              <a:spcBef>
                <a:spcPct val="65000"/>
              </a:spcBef>
              <a:buFont typeface="Wingdings" panose="05000000000000000000" pitchFamily="2" charset="2"/>
              <a:buNone/>
              <a:defRPr/>
            </a:pPr>
            <a:r>
              <a:rPr lang="zh-TW" altLang="en-US" sz="2100" dirty="0">
                <a:solidFill>
                  <a:srgbClr val="0000FF"/>
                </a:solidFill>
                <a:ea typeface="標楷體" panose="03000509000000000000" pitchFamily="65" charset="-120"/>
              </a:rPr>
              <a:t>　　     </a:t>
            </a:r>
            <a:r>
              <a:rPr lang="zh-TW" altLang="en-US" dirty="0">
                <a:solidFill>
                  <a:srgbClr val="0000FF"/>
                </a:solidFill>
                <a:ea typeface="標楷體" panose="03000509000000000000" pitchFamily="65" charset="-120"/>
              </a:rPr>
              <a:t>第一、在先天要渡化眾生、達本還源。</a:t>
            </a:r>
          </a:p>
          <a:p>
            <a:pPr eaLnBrk="1" hangingPunct="1">
              <a:lnSpc>
                <a:spcPct val="105000"/>
              </a:lnSpc>
              <a:spcBef>
                <a:spcPct val="65000"/>
              </a:spcBef>
              <a:buFont typeface="Wingdings" panose="05000000000000000000" pitchFamily="2" charset="2"/>
              <a:buNone/>
              <a:defRPr/>
            </a:pPr>
            <a:r>
              <a:rPr lang="zh-TW" altLang="en-US" dirty="0">
                <a:solidFill>
                  <a:srgbClr val="0000FF"/>
                </a:solidFill>
                <a:ea typeface="標楷體" panose="03000509000000000000" pitchFamily="65" charset="-120"/>
              </a:rPr>
              <a:t>　　第二、在後天要移風易俗改善社會風氣。</a:t>
            </a:r>
          </a:p>
          <a:p>
            <a:pPr eaLnBrk="1" hangingPunct="1">
              <a:lnSpc>
                <a:spcPct val="105000"/>
              </a:lnSpc>
              <a:spcBef>
                <a:spcPct val="65000"/>
              </a:spcBef>
              <a:buFont typeface="Wingdings" panose="05000000000000000000" pitchFamily="2" charset="2"/>
              <a:buNone/>
              <a:defRPr/>
            </a:pPr>
            <a:r>
              <a:rPr lang="zh-TW" altLang="en-US" dirty="0">
                <a:solidFill>
                  <a:srgbClr val="0000FF"/>
                </a:solidFill>
                <a:ea typeface="標楷體" panose="03000509000000000000" pitchFamily="65" charset="-120"/>
              </a:rPr>
              <a:t>　　第三、復興中華固有道統文化。</a:t>
            </a:r>
          </a:p>
        </p:txBody>
      </p:sp>
    </p:spTree>
    <p:extLst>
      <p:ext uri="{BB962C8B-B14F-4D97-AF65-F5344CB8AC3E}">
        <p14:creationId xmlns:p14="http://schemas.microsoft.com/office/powerpoint/2010/main" val="199172552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482717" y="51470"/>
            <a:ext cx="987574" cy="987574"/>
          </a:xfrm>
          <a:prstGeom prst="ellipse">
            <a:avLst/>
          </a:prstGeom>
          <a:solidFill>
            <a:srgbClr val="3DBE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522816" y="130069"/>
            <a:ext cx="6955750" cy="830997"/>
          </a:xfrm>
          <a:prstGeom prst="rect">
            <a:avLst/>
          </a:prstGeom>
          <a:noFill/>
        </p:spPr>
        <p:txBody>
          <a:bodyPr wrap="none" rtlCol="0">
            <a:spAutoFit/>
          </a:bodyPr>
          <a:lstStyle/>
          <a:p>
            <a:r>
              <a:rPr lang="zh-TW" altLang="en-US" sz="4800" dirty="0">
                <a:latin typeface="Microsoft JhengHei UI" panose="020B0604030504040204" pitchFamily="34" charset="-120"/>
                <a:ea typeface="Microsoft JhengHei UI" panose="020B0604030504040204" pitchFamily="34" charset="-120"/>
              </a:rPr>
              <a:t>回饋：大里圖書館讀經班</a:t>
            </a:r>
            <a:endParaRPr lang="zh-CN" altLang="en-US" sz="4800" dirty="0">
              <a:latin typeface="Microsoft JhengHei UI" panose="020B0604030504040204" pitchFamily="34" charset="-120"/>
              <a:ea typeface="Microsoft JhengHei UI" panose="020B0604030504040204" pitchFamily="34" charset="-120"/>
            </a:endParaRPr>
          </a:p>
        </p:txBody>
      </p:sp>
      <p:sp>
        <p:nvSpPr>
          <p:cNvPr id="25" name="TextBox 24"/>
          <p:cNvSpPr txBox="1"/>
          <p:nvPr/>
        </p:nvSpPr>
        <p:spPr>
          <a:xfrm>
            <a:off x="685395" y="1161600"/>
            <a:ext cx="7894512" cy="3785652"/>
          </a:xfrm>
          <a:prstGeom prst="rect">
            <a:avLst/>
          </a:prstGeom>
          <a:noFill/>
        </p:spPr>
        <p:txBody>
          <a:bodyPr wrap="square" rtlCol="0">
            <a:spAutoFit/>
          </a:bodyPr>
          <a:lstStyle/>
          <a:p>
            <a:r>
              <a:rPr lang="zh-TW" altLang="en-US" sz="2400" b="1" dirty="0">
                <a:solidFill>
                  <a:srgbClr val="0070C0"/>
                </a:solidFill>
                <a:latin typeface="標楷體" panose="03000509000000000000" pitchFamily="65" charset="-120"/>
                <a:ea typeface="標楷體" panose="03000509000000000000" pitchFamily="65" charset="-120"/>
              </a:rPr>
              <a:t>志向目標：台北市計程車</a:t>
            </a:r>
            <a:endParaRPr lang="en-US" altLang="zh-TW" sz="2400" b="1" dirty="0">
              <a:solidFill>
                <a:srgbClr val="0070C0"/>
              </a:solidFill>
              <a:latin typeface="標楷體" panose="03000509000000000000" pitchFamily="65" charset="-120"/>
              <a:ea typeface="標楷體" panose="03000509000000000000" pitchFamily="65" charset="-120"/>
            </a:endParaRPr>
          </a:p>
          <a:p>
            <a:endParaRPr lang="en-US" altLang="zh-TW" sz="2400" b="1" dirty="0">
              <a:solidFill>
                <a:srgbClr val="0070C0"/>
              </a:solidFill>
              <a:latin typeface="標楷體" panose="03000509000000000000" pitchFamily="65" charset="-120"/>
              <a:ea typeface="標楷體" panose="03000509000000000000" pitchFamily="65" charset="-120"/>
            </a:endParaRPr>
          </a:p>
          <a:p>
            <a:r>
              <a:rPr lang="zh-TW" altLang="en-US" sz="2400" b="1" dirty="0">
                <a:solidFill>
                  <a:srgbClr val="0070C0"/>
                </a:solidFill>
                <a:latin typeface="標楷體" panose="03000509000000000000" pitchFamily="65" charset="-120"/>
                <a:ea typeface="標楷體" panose="03000509000000000000" pitchFamily="65" charset="-120"/>
              </a:rPr>
              <a:t>        </a:t>
            </a:r>
            <a:endParaRPr lang="en-US" altLang="zh-TW" sz="2400" b="1" dirty="0">
              <a:solidFill>
                <a:srgbClr val="0070C0"/>
              </a:solidFill>
              <a:latin typeface="標楷體" panose="03000509000000000000" pitchFamily="65" charset="-120"/>
              <a:ea typeface="標楷體" panose="03000509000000000000" pitchFamily="65" charset="-120"/>
            </a:endParaRPr>
          </a:p>
          <a:p>
            <a:pPr marL="457200" indent="-457200">
              <a:buFont typeface="+mj-lt"/>
              <a:buAutoNum type="arabicPeriod"/>
            </a:pPr>
            <a:r>
              <a:rPr lang="zh-TW" altLang="en-US" sz="2400" b="1" dirty="0">
                <a:solidFill>
                  <a:srgbClr val="0070C0"/>
                </a:solidFill>
                <a:latin typeface="標楷體" panose="03000509000000000000" pitchFamily="65" charset="-120"/>
                <a:ea typeface="標楷體" panose="03000509000000000000" pitchFamily="65" charset="-120"/>
              </a:rPr>
              <a:t>為什麼要帶讀經</a:t>
            </a:r>
            <a:endParaRPr lang="en-US" altLang="zh-TW" sz="2400" b="1" dirty="0">
              <a:solidFill>
                <a:srgbClr val="0070C0"/>
              </a:solidFill>
              <a:latin typeface="標楷體" panose="03000509000000000000" pitchFamily="65" charset="-120"/>
              <a:ea typeface="標楷體" panose="03000509000000000000" pitchFamily="65" charset="-120"/>
            </a:endParaRPr>
          </a:p>
          <a:p>
            <a:pPr marL="457200" indent="-457200">
              <a:buFont typeface="+mj-lt"/>
              <a:buAutoNum type="arabicPeriod"/>
            </a:pPr>
            <a:endParaRPr lang="en-US" altLang="zh-TW" sz="2400" b="1" dirty="0">
              <a:solidFill>
                <a:srgbClr val="0070C0"/>
              </a:solidFill>
              <a:latin typeface="標楷體" panose="03000509000000000000" pitchFamily="65" charset="-120"/>
              <a:ea typeface="標楷體" panose="03000509000000000000" pitchFamily="65" charset="-120"/>
            </a:endParaRPr>
          </a:p>
          <a:p>
            <a:pPr marL="457200" indent="-457200">
              <a:buFont typeface="+mj-lt"/>
              <a:buAutoNum type="arabicPeriod"/>
            </a:pPr>
            <a:endParaRPr lang="en-US" altLang="zh-TW" sz="2400" b="1" dirty="0">
              <a:solidFill>
                <a:srgbClr val="0070C0"/>
              </a:solidFill>
              <a:latin typeface="標楷體" panose="03000509000000000000" pitchFamily="65" charset="-120"/>
              <a:ea typeface="標楷體" panose="03000509000000000000" pitchFamily="65" charset="-120"/>
            </a:endParaRPr>
          </a:p>
          <a:p>
            <a:pPr marL="457200" indent="-457200">
              <a:buFont typeface="+mj-lt"/>
              <a:buAutoNum type="arabicPeriod"/>
            </a:pPr>
            <a:r>
              <a:rPr lang="zh-TW" altLang="en-US" sz="2400" b="1" dirty="0">
                <a:solidFill>
                  <a:srgbClr val="0070C0"/>
                </a:solidFill>
                <a:latin typeface="標楷體" panose="03000509000000000000" pitchFamily="65" charset="-120"/>
                <a:ea typeface="標楷體" panose="03000509000000000000" pitchFamily="65" charset="-120"/>
              </a:rPr>
              <a:t>希望帶他們到哪裡？</a:t>
            </a:r>
            <a:endParaRPr lang="en-US" altLang="zh-TW" sz="2400" b="1" dirty="0">
              <a:solidFill>
                <a:srgbClr val="0070C0"/>
              </a:solidFill>
              <a:latin typeface="標楷體" panose="03000509000000000000" pitchFamily="65" charset="-120"/>
              <a:ea typeface="標楷體" panose="03000509000000000000" pitchFamily="65" charset="-120"/>
            </a:endParaRPr>
          </a:p>
          <a:p>
            <a:pPr marL="457200" indent="-457200">
              <a:buFont typeface="+mj-lt"/>
              <a:buAutoNum type="arabicPeriod"/>
            </a:pPr>
            <a:endParaRPr lang="en-US" altLang="zh-TW" sz="2400" b="1" dirty="0">
              <a:solidFill>
                <a:srgbClr val="0070C0"/>
              </a:solidFill>
              <a:latin typeface="標楷體" panose="03000509000000000000" pitchFamily="65" charset="-120"/>
              <a:ea typeface="標楷體" panose="03000509000000000000" pitchFamily="65" charset="-120"/>
            </a:endParaRPr>
          </a:p>
          <a:p>
            <a:pPr marL="457200" indent="-457200">
              <a:buFont typeface="+mj-lt"/>
              <a:buAutoNum type="arabicPeriod"/>
            </a:pPr>
            <a:endParaRPr lang="en-US" altLang="zh-TW" sz="2400" b="1" dirty="0">
              <a:solidFill>
                <a:srgbClr val="0070C0"/>
              </a:solidFill>
              <a:latin typeface="標楷體" panose="03000509000000000000" pitchFamily="65" charset="-120"/>
              <a:ea typeface="標楷體" panose="03000509000000000000" pitchFamily="65" charset="-120"/>
            </a:endParaRPr>
          </a:p>
          <a:p>
            <a:pPr marL="457200" indent="-457200">
              <a:buFont typeface="+mj-lt"/>
              <a:buAutoNum type="arabicPeriod"/>
            </a:pPr>
            <a:r>
              <a:rPr lang="zh-TW" altLang="en-US" sz="2400" b="1" dirty="0">
                <a:solidFill>
                  <a:srgbClr val="0070C0"/>
                </a:solidFill>
                <a:latin typeface="標楷體" panose="03000509000000000000" pitchFamily="65" charset="-120"/>
                <a:ea typeface="標楷體" panose="03000509000000000000" pitchFamily="65" charset="-120"/>
              </a:rPr>
              <a:t>背後的用意！</a:t>
            </a:r>
            <a:r>
              <a:rPr lang="zh-TW" altLang="en-US" sz="2400" b="1" dirty="0">
                <a:solidFill>
                  <a:srgbClr val="FD3E2F"/>
                </a:solidFill>
                <a:latin typeface="標楷體" panose="03000509000000000000" pitchFamily="65" charset="-120"/>
                <a:ea typeface="標楷體" panose="03000509000000000000" pitchFamily="65" charset="-120"/>
              </a:rPr>
              <a:t>莫忘初心  </a:t>
            </a:r>
            <a:endParaRPr lang="en-US" altLang="zh-CN" sz="2400" b="1" dirty="0">
              <a:solidFill>
                <a:srgbClr val="FD3E2F"/>
              </a:solidFill>
              <a:latin typeface="標楷體" panose="03000509000000000000" pitchFamily="65" charset="-120"/>
              <a:ea typeface="標楷體" panose="03000509000000000000" pitchFamily="65" charset="-120"/>
            </a:endParaRPr>
          </a:p>
        </p:txBody>
      </p:sp>
      <p:sp>
        <p:nvSpPr>
          <p:cNvPr id="15" name="椭圆 34">
            <a:extLst>
              <a:ext uri="{FF2B5EF4-FFF2-40B4-BE49-F238E27FC236}">
                <a16:creationId xmlns:a16="http://schemas.microsoft.com/office/drawing/2014/main" xmlns="" id="{6F7E8970-E3FD-4A74-8200-1D5A483E6AA5}"/>
              </a:ext>
            </a:extLst>
          </p:cNvPr>
          <p:cNvSpPr/>
          <p:nvPr/>
        </p:nvSpPr>
        <p:spPr>
          <a:xfrm>
            <a:off x="7308304" y="4011910"/>
            <a:ext cx="604950" cy="604950"/>
          </a:xfrm>
          <a:prstGeom prst="ellipse">
            <a:avLst/>
          </a:prstGeom>
          <a:solidFill>
            <a:srgbClr val="00B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32">
            <a:extLst>
              <a:ext uri="{FF2B5EF4-FFF2-40B4-BE49-F238E27FC236}">
                <a16:creationId xmlns:a16="http://schemas.microsoft.com/office/drawing/2014/main" xmlns="" id="{741C1276-157E-4FB0-B39D-E24A52FFBE65}"/>
              </a:ext>
            </a:extLst>
          </p:cNvPr>
          <p:cNvSpPr/>
          <p:nvPr/>
        </p:nvSpPr>
        <p:spPr>
          <a:xfrm>
            <a:off x="8232180" y="3579862"/>
            <a:ext cx="382186" cy="389188"/>
          </a:xfrm>
          <a:prstGeom prst="ellipse">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31">
            <a:extLst>
              <a:ext uri="{FF2B5EF4-FFF2-40B4-BE49-F238E27FC236}">
                <a16:creationId xmlns:a16="http://schemas.microsoft.com/office/drawing/2014/main" xmlns="" id="{499ED15C-A8A5-4A6D-87C1-A0511D7B8C1A}"/>
              </a:ext>
            </a:extLst>
          </p:cNvPr>
          <p:cNvSpPr/>
          <p:nvPr/>
        </p:nvSpPr>
        <p:spPr>
          <a:xfrm>
            <a:off x="6876256" y="4679392"/>
            <a:ext cx="328947" cy="328947"/>
          </a:xfrm>
          <a:prstGeom prst="ellipse">
            <a:avLst/>
          </a:prstGeom>
          <a:solidFill>
            <a:srgbClr val="00B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33">
            <a:extLst>
              <a:ext uri="{FF2B5EF4-FFF2-40B4-BE49-F238E27FC236}">
                <a16:creationId xmlns:a16="http://schemas.microsoft.com/office/drawing/2014/main" xmlns="" id="{1EEF7E41-704C-4B7B-B7BA-75B6E9B0312A}"/>
              </a:ext>
            </a:extLst>
          </p:cNvPr>
          <p:cNvSpPr/>
          <p:nvPr/>
        </p:nvSpPr>
        <p:spPr>
          <a:xfrm>
            <a:off x="7838785" y="4590386"/>
            <a:ext cx="253479" cy="253479"/>
          </a:xfrm>
          <a:prstGeom prst="ellipse">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36">
            <a:extLst>
              <a:ext uri="{FF2B5EF4-FFF2-40B4-BE49-F238E27FC236}">
                <a16:creationId xmlns:a16="http://schemas.microsoft.com/office/drawing/2014/main" xmlns="" id="{42130FCB-C270-4563-B2E5-2C0E2B77CFE2}"/>
              </a:ext>
            </a:extLst>
          </p:cNvPr>
          <p:cNvSpPr/>
          <p:nvPr/>
        </p:nvSpPr>
        <p:spPr>
          <a:xfrm>
            <a:off x="7027615" y="4149911"/>
            <a:ext cx="328947" cy="328947"/>
          </a:xfrm>
          <a:prstGeom prst="ellipse">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35">
            <a:extLst>
              <a:ext uri="{FF2B5EF4-FFF2-40B4-BE49-F238E27FC236}">
                <a16:creationId xmlns:a16="http://schemas.microsoft.com/office/drawing/2014/main" xmlns="" id="{520BB1A1-BA86-45AB-9693-56D213E59B44}"/>
              </a:ext>
            </a:extLst>
          </p:cNvPr>
          <p:cNvSpPr/>
          <p:nvPr/>
        </p:nvSpPr>
        <p:spPr>
          <a:xfrm>
            <a:off x="8060945" y="4095071"/>
            <a:ext cx="219314" cy="219314"/>
          </a:xfrm>
          <a:prstGeom prst="ellipse">
            <a:avLst/>
          </a:prstGeom>
          <a:solidFill>
            <a:srgbClr val="00B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圖片 3">
            <a:extLst>
              <a:ext uri="{FF2B5EF4-FFF2-40B4-BE49-F238E27FC236}">
                <a16:creationId xmlns:a16="http://schemas.microsoft.com/office/drawing/2014/main" xmlns="" id="{66084E1D-6B0E-441A-A823-18EEB2F4EE1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90703" y="961066"/>
            <a:ext cx="3429000" cy="2571750"/>
          </a:xfrm>
          <a:prstGeom prst="rect">
            <a:avLst/>
          </a:prstGeom>
        </p:spPr>
      </p:pic>
    </p:spTree>
    <p:extLst>
      <p:ext uri="{BB962C8B-B14F-4D97-AF65-F5344CB8AC3E}">
        <p14:creationId xmlns:p14="http://schemas.microsoft.com/office/powerpoint/2010/main" val="116523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xEl>
                                              <p:pRg st="2" end="2"/>
                                            </p:txEl>
                                          </p:spTgt>
                                        </p:tgtEl>
                                        <p:attrNameLst>
                                          <p:attrName>style.visibility</p:attrName>
                                        </p:attrNameLst>
                                      </p:cBhvr>
                                      <p:to>
                                        <p:strVal val="visible"/>
                                      </p:to>
                                    </p:set>
                                    <p:animEffect transition="in" filter="fade">
                                      <p:cBhvr>
                                        <p:cTn id="12" dur="500"/>
                                        <p:tgtEl>
                                          <p:spTgt spid="2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xEl>
                                              <p:pRg st="3" end="3"/>
                                            </p:txEl>
                                          </p:spTgt>
                                        </p:tgtEl>
                                        <p:attrNameLst>
                                          <p:attrName>style.visibility</p:attrName>
                                        </p:attrNameLst>
                                      </p:cBhvr>
                                      <p:to>
                                        <p:strVal val="visible"/>
                                      </p:to>
                                    </p:set>
                                    <p:animEffect transition="in" filter="fade">
                                      <p:cBhvr>
                                        <p:cTn id="17" dur="500"/>
                                        <p:tgtEl>
                                          <p:spTgt spid="2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xEl>
                                              <p:pRg st="6" end="6"/>
                                            </p:txEl>
                                          </p:spTgt>
                                        </p:tgtEl>
                                        <p:attrNameLst>
                                          <p:attrName>style.visibility</p:attrName>
                                        </p:attrNameLst>
                                      </p:cBhvr>
                                      <p:to>
                                        <p:strVal val="visible"/>
                                      </p:to>
                                    </p:set>
                                    <p:animEffect transition="in" filter="fade">
                                      <p:cBhvr>
                                        <p:cTn id="22" dur="500"/>
                                        <p:tgtEl>
                                          <p:spTgt spid="2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xEl>
                                              <p:pRg st="9" end="9"/>
                                            </p:txEl>
                                          </p:spTgt>
                                        </p:tgtEl>
                                        <p:attrNameLst>
                                          <p:attrName>style.visibility</p:attrName>
                                        </p:attrNameLst>
                                      </p:cBhvr>
                                      <p:to>
                                        <p:strVal val="visible"/>
                                      </p:to>
                                    </p:set>
                                    <p:animEffect transition="in" filter="fade">
                                      <p:cBhvr>
                                        <p:cTn id="27" dur="500"/>
                                        <p:tgtEl>
                                          <p:spTgt spid="2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椭圆 31"/>
          <p:cNvSpPr/>
          <p:nvPr/>
        </p:nvSpPr>
        <p:spPr>
          <a:xfrm>
            <a:off x="245103" y="4492623"/>
            <a:ext cx="328947" cy="328947"/>
          </a:xfrm>
          <a:prstGeom prst="ellipse">
            <a:avLst/>
          </a:prstGeom>
          <a:solidFill>
            <a:srgbClr val="00B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58658" y="3644989"/>
            <a:ext cx="389188" cy="389188"/>
          </a:xfrm>
          <a:prstGeom prst="ellipse">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701022" y="4284034"/>
            <a:ext cx="253479" cy="253479"/>
          </a:xfrm>
          <a:prstGeom prst="ellipse">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1169979" y="3780785"/>
            <a:ext cx="604950" cy="604950"/>
          </a:xfrm>
          <a:prstGeom prst="ellipse">
            <a:avLst/>
          </a:prstGeom>
          <a:solidFill>
            <a:srgbClr val="00B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1665272" y="4602257"/>
            <a:ext cx="219314" cy="219314"/>
          </a:xfrm>
          <a:prstGeom prst="ellipse">
            <a:avLst/>
          </a:prstGeom>
          <a:solidFill>
            <a:srgbClr val="00B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1992134" y="3947464"/>
            <a:ext cx="389188" cy="389188"/>
          </a:xfrm>
          <a:prstGeom prst="ellipse">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482717" y="51470"/>
            <a:ext cx="987574" cy="987574"/>
          </a:xfrm>
          <a:prstGeom prst="ellipse">
            <a:avLst/>
          </a:prstGeom>
          <a:solidFill>
            <a:srgbClr val="3DBE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Rectangle 1">
            <a:extLst>
              <a:ext uri="{FF2B5EF4-FFF2-40B4-BE49-F238E27FC236}">
                <a16:creationId xmlns:a16="http://schemas.microsoft.com/office/drawing/2014/main" xmlns="" id="{E8C1A01B-1BE3-4DBD-BC00-B249893C8E55}"/>
              </a:ext>
            </a:extLst>
          </p:cNvPr>
          <p:cNvSpPr>
            <a:spLocks noChangeArrowheads="1"/>
          </p:cNvSpPr>
          <p:nvPr/>
        </p:nvSpPr>
        <p:spPr bwMode="auto">
          <a:xfrm>
            <a:off x="504857" y="243078"/>
            <a:ext cx="1056797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200" b="0" i="0" u="none" strike="noStrike" cap="none" normalizeH="0" baseline="0" dirty="0">
                <a:ln>
                  <a:noFill/>
                </a:ln>
                <a:solidFill>
                  <a:schemeClr val="tx1"/>
                </a:solidFill>
                <a:effectLst/>
                <a:latin typeface="Cambria" panose="02040503050406030204" pitchFamily="18" charset="0"/>
                <a:ea typeface="新細明體" panose="02020500000000000000" pitchFamily="18" charset="-120"/>
                <a:cs typeface="Times New Roman" panose="02020603050405020304" pitchFamily="18" charset="0"/>
              </a:rPr>
              <a:t/>
            </a:r>
            <a:br>
              <a:rPr kumimoji="0" lang="zh-TW" altLang="en-US" sz="1200" b="0" i="0" u="none" strike="noStrike" cap="none" normalizeH="0" baseline="0" dirty="0">
                <a:ln>
                  <a:noFill/>
                </a:ln>
                <a:solidFill>
                  <a:schemeClr val="tx1"/>
                </a:solidFill>
                <a:effectLst/>
                <a:latin typeface="Cambria" panose="02040503050406030204" pitchFamily="18" charset="0"/>
                <a:ea typeface="新細明體" panose="02020500000000000000" pitchFamily="18" charset="-120"/>
                <a:cs typeface="Times New Roman" panose="02020603050405020304" pitchFamily="18" charset="0"/>
              </a:rPr>
            </a:br>
            <a:endParaRPr kumimoji="0" lang="zh-TW"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200" b="0" i="0" u="none" strike="noStrike" cap="none" normalizeH="0" baseline="0" dirty="0">
                <a:ln>
                  <a:noFill/>
                </a:ln>
                <a:solidFill>
                  <a:schemeClr val="tx1"/>
                </a:solidFill>
                <a:effectLst/>
                <a:latin typeface="Cambria" panose="02040503050406030204" pitchFamily="18" charset="0"/>
                <a:ea typeface="新細明體" panose="02020500000000000000" pitchFamily="18" charset="-120"/>
                <a:cs typeface="Times New Roman" panose="02020603050405020304" pitchFamily="18" charset="0"/>
              </a:rPr>
              <a:t/>
            </a:r>
            <a:br>
              <a:rPr kumimoji="0" lang="zh-TW" altLang="en-US" sz="1200" b="0" i="0" u="none" strike="noStrike" cap="none" normalizeH="0" baseline="0" dirty="0">
                <a:ln>
                  <a:noFill/>
                </a:ln>
                <a:solidFill>
                  <a:schemeClr val="tx1"/>
                </a:solidFill>
                <a:effectLst/>
                <a:latin typeface="Cambria" panose="02040503050406030204" pitchFamily="18" charset="0"/>
                <a:ea typeface="新細明體" panose="02020500000000000000" pitchFamily="18" charset="-120"/>
                <a:cs typeface="Times New Roman" panose="02020603050405020304" pitchFamily="18" charset="0"/>
              </a:rPr>
            </a:br>
            <a:endParaRPr kumimoji="0" lang="zh-TW" altLang="en-US" sz="400" b="0" i="0" u="none" strike="noStrike" cap="none" normalizeH="0" baseline="0" dirty="0">
              <a:ln>
                <a:noFill/>
              </a:ln>
              <a:solidFill>
                <a:schemeClr val="tx1"/>
              </a:solidFill>
              <a:effectLst/>
            </a:endParaRPr>
          </a:p>
        </p:txBody>
      </p:sp>
      <p:sp>
        <p:nvSpPr>
          <p:cNvPr id="6" name="標題 5">
            <a:extLst>
              <a:ext uri="{FF2B5EF4-FFF2-40B4-BE49-F238E27FC236}">
                <a16:creationId xmlns:a16="http://schemas.microsoft.com/office/drawing/2014/main" xmlns="" id="{FB629EFD-11EA-4BE0-8D00-A0363F8421BE}"/>
              </a:ext>
            </a:extLst>
          </p:cNvPr>
          <p:cNvSpPr>
            <a:spLocks noGrp="1"/>
          </p:cNvSpPr>
          <p:nvPr>
            <p:ph type="title"/>
          </p:nvPr>
        </p:nvSpPr>
        <p:spPr/>
        <p:txBody>
          <a:bodyPr>
            <a:noAutofit/>
          </a:bodyPr>
          <a:lstStyle/>
          <a:p>
            <a:r>
              <a:rPr lang="zh-TW" altLang="en-US" sz="6000" b="1" dirty="0">
                <a:solidFill>
                  <a:srgbClr val="0432FF"/>
                </a:solidFill>
              </a:rPr>
              <a:t>用意</a:t>
            </a:r>
          </a:p>
        </p:txBody>
      </p:sp>
      <p:sp>
        <p:nvSpPr>
          <p:cNvPr id="7" name="內容版面配置區 6">
            <a:extLst>
              <a:ext uri="{FF2B5EF4-FFF2-40B4-BE49-F238E27FC236}">
                <a16:creationId xmlns:a16="http://schemas.microsoft.com/office/drawing/2014/main" xmlns="" id="{B88FC067-2200-4703-9135-E5B03E17B405}"/>
              </a:ext>
            </a:extLst>
          </p:cNvPr>
          <p:cNvSpPr>
            <a:spLocks noGrp="1"/>
          </p:cNvSpPr>
          <p:nvPr>
            <p:ph idx="1"/>
          </p:nvPr>
        </p:nvSpPr>
        <p:spPr/>
        <p:txBody>
          <a:bodyPr/>
          <a:lstStyle/>
          <a:p>
            <a:pPr marL="0" indent="0">
              <a:buNone/>
            </a:pPr>
            <a:r>
              <a:rPr lang="zh-TW" altLang="en-US" dirty="0"/>
              <a:t>不是追求分數：改變命運</a:t>
            </a:r>
            <a:endParaRPr lang="en-US" altLang="zh-TW" dirty="0"/>
          </a:p>
          <a:p>
            <a:pPr marL="514350" indent="-514350">
              <a:buFont typeface="+mj-lt"/>
              <a:buAutoNum type="arabicPeriod"/>
            </a:pPr>
            <a:r>
              <a:rPr lang="zh-TW" altLang="en-US" dirty="0"/>
              <a:t>  希聖希賢</a:t>
            </a:r>
            <a:endParaRPr lang="en-US" altLang="zh-TW" dirty="0"/>
          </a:p>
          <a:p>
            <a:pPr marL="514350" indent="-514350">
              <a:buFont typeface="+mj-lt"/>
              <a:buAutoNum type="arabicPeriod"/>
            </a:pPr>
            <a:r>
              <a:rPr lang="zh-TW" altLang="en-US" dirty="0"/>
              <a:t>老有所終、壯有所用、幼有所長</a:t>
            </a:r>
            <a:endParaRPr lang="en-US" altLang="zh-TW" dirty="0"/>
          </a:p>
          <a:p>
            <a:pPr marL="514350" indent="-514350">
              <a:buFont typeface="+mj-lt"/>
              <a:buAutoNum type="arabicPeriod"/>
            </a:pPr>
            <a:r>
              <a:rPr lang="zh-TW" altLang="en-US" dirty="0"/>
              <a:t>移風易俗：入則孝出則悌</a:t>
            </a:r>
            <a:endParaRPr lang="en-US" altLang="zh-TW" dirty="0"/>
          </a:p>
          <a:p>
            <a:pPr marL="514350" indent="-514350" algn="ctr">
              <a:buFont typeface="+mj-lt"/>
              <a:buAutoNum type="alphaLcParenR"/>
            </a:pPr>
            <a:r>
              <a:rPr lang="zh-TW" altLang="en-US" sz="1600" dirty="0"/>
              <a:t>老人家有尊嚴，不做三等人</a:t>
            </a:r>
            <a:endParaRPr lang="en-US" altLang="zh-TW" sz="1600" dirty="0"/>
          </a:p>
          <a:p>
            <a:pPr marL="514350" indent="-514350" algn="ctr">
              <a:buFont typeface="+mj-lt"/>
              <a:buAutoNum type="alphaLcParenR"/>
            </a:pPr>
            <a:r>
              <a:rPr lang="zh-TW" altLang="en-US" sz="1600" dirty="0"/>
              <a:t>年輕人認清真假</a:t>
            </a:r>
            <a:endParaRPr lang="en-US" altLang="zh-TW" sz="1600" dirty="0"/>
          </a:p>
          <a:p>
            <a:pPr marL="514350" indent="-514350" algn="ctr">
              <a:buFont typeface="+mj-lt"/>
              <a:buAutoNum type="alphaLcParenR"/>
            </a:pPr>
            <a:r>
              <a:rPr lang="zh-TW" altLang="en-US" sz="1600" dirty="0"/>
              <a:t>孩子品格                     </a:t>
            </a:r>
          </a:p>
        </p:txBody>
      </p:sp>
      <p:pic>
        <p:nvPicPr>
          <p:cNvPr id="1026" name="Picture 2" descr="可爱小花图片(第1页) - 一起扣扣网">
            <a:extLst>
              <a:ext uri="{FF2B5EF4-FFF2-40B4-BE49-F238E27FC236}">
                <a16:creationId xmlns:a16="http://schemas.microsoft.com/office/drawing/2014/main" xmlns="" id="{295184ED-09B9-4893-9BD6-AF820437010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010400" y="2934706"/>
            <a:ext cx="21336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836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a:extLst>
              <a:ext uri="{FF2B5EF4-FFF2-40B4-BE49-F238E27FC236}">
                <a16:creationId xmlns:a16="http://schemas.microsoft.com/office/drawing/2014/main" xmlns="" id="{9F34A76C-B4C5-4773-80C4-15252807B460}"/>
              </a:ext>
            </a:extLst>
          </p:cNvPr>
          <p:cNvSpPr>
            <a:spLocks noChangeArrowheads="1"/>
          </p:cNvSpPr>
          <p:nvPr/>
        </p:nvSpPr>
        <p:spPr bwMode="auto">
          <a:xfrm>
            <a:off x="1736520" y="482204"/>
            <a:ext cx="3867325"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r>
              <a:rPr lang="zh-TW" altLang="en-US" sz="4050" dirty="0">
                <a:solidFill>
                  <a:srgbClr val="000099"/>
                </a:solidFill>
                <a:effectLst>
                  <a:outerShdw blurRad="38100" dist="38100" dir="2700000" algn="tl">
                    <a:srgbClr val="C0C0C0"/>
                  </a:outerShdw>
                </a:effectLst>
                <a:ea typeface="標楷體" panose="03000509000000000000" pitchFamily="65" charset="-120"/>
              </a:rPr>
              <a:t>一、核心價值</a:t>
            </a:r>
          </a:p>
        </p:txBody>
      </p:sp>
      <p:sp>
        <p:nvSpPr>
          <p:cNvPr id="53253" name="Rectangle 5">
            <a:extLst>
              <a:ext uri="{FF2B5EF4-FFF2-40B4-BE49-F238E27FC236}">
                <a16:creationId xmlns:a16="http://schemas.microsoft.com/office/drawing/2014/main" xmlns="" id="{B7F79B1D-3E25-47B0-8BA2-6B4915931F5D}"/>
              </a:ext>
            </a:extLst>
          </p:cNvPr>
          <p:cNvSpPr>
            <a:spLocks noChangeArrowheads="1"/>
          </p:cNvSpPr>
          <p:nvPr/>
        </p:nvSpPr>
        <p:spPr bwMode="auto">
          <a:xfrm>
            <a:off x="1485900" y="1168004"/>
            <a:ext cx="603242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zh-TW" altLang="en-US" sz="2400">
                <a:solidFill>
                  <a:schemeClr val="bg1"/>
                </a:solidFill>
                <a:ea typeface="標楷體" panose="03000509000000000000" pitchFamily="65" charset="-120"/>
              </a:rPr>
              <a:t>（二）實現孔老夫子</a:t>
            </a:r>
            <a:r>
              <a:rPr lang="zh-TW" altLang="en-US" sz="2400">
                <a:solidFill>
                  <a:srgbClr val="0000FF"/>
                </a:solidFill>
                <a:effectLst>
                  <a:outerShdw blurRad="38100" dist="38100" dir="2700000" algn="tl">
                    <a:srgbClr val="C0C0C0"/>
                  </a:outerShdw>
                </a:effectLst>
                <a:ea typeface="標楷體" panose="03000509000000000000" pitchFamily="65" charset="-120"/>
              </a:rPr>
              <a:t>「世界大同」的理想。</a:t>
            </a:r>
          </a:p>
        </p:txBody>
      </p:sp>
      <p:pic>
        <p:nvPicPr>
          <p:cNvPr id="3" name="圖片 2">
            <a:extLst>
              <a:ext uri="{FF2B5EF4-FFF2-40B4-BE49-F238E27FC236}">
                <a16:creationId xmlns:a16="http://schemas.microsoft.com/office/drawing/2014/main" xmlns="" id="{05717818-077E-4EC3-97CD-36E2AA523E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25678" y="1629669"/>
            <a:ext cx="6546722" cy="3513830"/>
          </a:xfrm>
          <a:prstGeom prst="rect">
            <a:avLst/>
          </a:prstGeom>
        </p:spPr>
      </p:pic>
      <p:pic>
        <p:nvPicPr>
          <p:cNvPr id="2050" name="Picture 2" descr="◎大同世界人間淨土">
            <a:extLst>
              <a:ext uri="{FF2B5EF4-FFF2-40B4-BE49-F238E27FC236}">
                <a16:creationId xmlns:a16="http://schemas.microsoft.com/office/drawing/2014/main" xmlns="" id="{DE69CA2B-F75F-415B-A5A3-1F867466FD5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 y="1568740"/>
            <a:ext cx="1610687" cy="3574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4773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xmlns="" id="{81D52FC8-7DA0-48AD-9247-19E662C203C8}"/>
              </a:ext>
            </a:extLst>
          </p:cNvPr>
          <p:cNvSpPr>
            <a:spLocks noGrp="1" noRot="1" noChangeArrowheads="1"/>
          </p:cNvSpPr>
          <p:nvPr>
            <p:ph type="title"/>
          </p:nvPr>
        </p:nvSpPr>
        <p:spPr/>
        <p:txBody>
          <a:bodyPr/>
          <a:lstStyle/>
          <a:p>
            <a:pPr algn="l">
              <a:defRPr/>
            </a:pPr>
            <a:r>
              <a:rPr lang="zh-TW" altLang="en-US" sz="4050" dirty="0">
                <a:solidFill>
                  <a:srgbClr val="000099"/>
                </a:solidFill>
                <a:effectLst>
                  <a:outerShdw blurRad="38100" dist="38100" dir="2700000" algn="tl">
                    <a:srgbClr val="C0C0C0"/>
                  </a:outerShdw>
                </a:effectLst>
                <a:ea typeface="標楷體" panose="03000509000000000000" pitchFamily="65" charset="-120"/>
              </a:rPr>
              <a:t>一、核心價值</a:t>
            </a:r>
          </a:p>
        </p:txBody>
      </p:sp>
      <p:pic>
        <p:nvPicPr>
          <p:cNvPr id="6147" name="Picture 3" descr="燕子">
            <a:extLst>
              <a:ext uri="{FF2B5EF4-FFF2-40B4-BE49-F238E27FC236}">
                <a16:creationId xmlns:a16="http://schemas.microsoft.com/office/drawing/2014/main" xmlns="" id="{8A2FF23A-DDC2-43F0-AD27-3008BEF6640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00700" y="3257550"/>
            <a:ext cx="17002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Rectangle 4">
            <a:extLst>
              <a:ext uri="{FF2B5EF4-FFF2-40B4-BE49-F238E27FC236}">
                <a16:creationId xmlns:a16="http://schemas.microsoft.com/office/drawing/2014/main" xmlns="" id="{7F23D432-B5FC-48AC-9560-3F46AE2845D3}"/>
              </a:ext>
            </a:extLst>
          </p:cNvPr>
          <p:cNvSpPr>
            <a:spLocks noChangeArrowheads="1"/>
          </p:cNvSpPr>
          <p:nvPr/>
        </p:nvSpPr>
        <p:spPr bwMode="auto">
          <a:xfrm>
            <a:off x="1251008" y="1344862"/>
            <a:ext cx="61722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898525" indent="-898525">
              <a:spcBef>
                <a:spcPct val="20000"/>
              </a:spcBef>
              <a:buClr>
                <a:schemeClr val="hlink"/>
              </a:buClr>
              <a:buSzPct val="75000"/>
              <a:buFont typeface="Wingdings" panose="05000000000000000000" pitchFamily="2" charset="2"/>
              <a:buChar char="v"/>
              <a:defRPr kumimoji="1" sz="3200">
                <a:solidFill>
                  <a:schemeClr val="tx1"/>
                </a:solidFill>
                <a:latin typeface="Arial" panose="020B0604020202020204" pitchFamily="34" charset="0"/>
                <a:ea typeface="新細明體" panose="02020500000000000000" pitchFamily="18" charset="-120"/>
              </a:defRPr>
            </a:lvl1pPr>
            <a:lvl2pPr marL="1363663" indent="-285750">
              <a:spcBef>
                <a:spcPct val="20000"/>
              </a:spcBef>
              <a:buClr>
                <a:schemeClr val="accent2"/>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771650" indent="-228600">
              <a:spcBef>
                <a:spcPct val="20000"/>
              </a:spcBef>
              <a:buClr>
                <a:schemeClr val="hlink"/>
              </a:buClr>
              <a:buSzPct val="85000"/>
              <a:buFont typeface="Wingdings" panose="05000000000000000000" pitchFamily="2" charset="2"/>
              <a:buChar char="v"/>
              <a:defRPr kumimoji="1" sz="2400">
                <a:solidFill>
                  <a:schemeClr val="tx1"/>
                </a:solidFill>
                <a:latin typeface="Arial" panose="020B0604020202020204" pitchFamily="34" charset="0"/>
                <a:ea typeface="新細明體" panose="02020500000000000000" pitchFamily="18" charset="-120"/>
              </a:defRPr>
            </a:lvl3pPr>
            <a:lvl4pPr marL="2179638" indent="-228600">
              <a:spcBef>
                <a:spcPct val="20000"/>
              </a:spcBef>
              <a:buClr>
                <a:schemeClr val="accent2"/>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587625" indent="-228600">
              <a:spcBef>
                <a:spcPct val="20000"/>
              </a:spcBef>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5pPr>
            <a:lvl6pPr marL="3044825" indent="-228600" fontAlgn="base">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6pPr>
            <a:lvl7pPr marL="3502025" indent="-228600" fontAlgn="base">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7pPr>
            <a:lvl8pPr marL="3959225" indent="-228600" fontAlgn="base">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8pPr>
            <a:lvl9pPr marL="4416425" indent="-228600" fontAlgn="base">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9pPr>
          </a:lstStyle>
          <a:p>
            <a:pPr eaLnBrk="1" hangingPunct="1">
              <a:lnSpc>
                <a:spcPct val="120000"/>
              </a:lnSpc>
              <a:spcBef>
                <a:spcPct val="65000"/>
              </a:spcBef>
              <a:buFont typeface="Wingdings" panose="05000000000000000000" pitchFamily="2" charset="2"/>
              <a:buNone/>
              <a:defRPr/>
            </a:pPr>
            <a:r>
              <a:rPr lang="zh-TW" altLang="en-US" sz="2400" dirty="0">
                <a:solidFill>
                  <a:srgbClr val="000066"/>
                </a:solidFill>
                <a:ea typeface="標楷體" panose="03000509000000000000" pitchFamily="65" charset="-120"/>
              </a:rPr>
              <a:t>（三）順應時代潮流、迎接新世紀的來臨。</a:t>
            </a:r>
            <a:r>
              <a:rPr lang="zh-TW" altLang="en-US" sz="2400" dirty="0">
                <a:solidFill>
                  <a:srgbClr val="000066"/>
                </a:solidFill>
                <a:effectLst>
                  <a:outerShdw blurRad="38100" dist="38100" dir="2700000" algn="tl">
                    <a:srgbClr val="C0C0C0"/>
                  </a:outerShdw>
                </a:effectLst>
                <a:ea typeface="標楷體" panose="03000509000000000000" pitchFamily="65" charset="-120"/>
              </a:rPr>
              <a:t/>
            </a:r>
            <a:br>
              <a:rPr lang="zh-TW" altLang="en-US" sz="2400" dirty="0">
                <a:solidFill>
                  <a:srgbClr val="000066"/>
                </a:solidFill>
                <a:effectLst>
                  <a:outerShdw blurRad="38100" dist="38100" dir="2700000" algn="tl">
                    <a:srgbClr val="C0C0C0"/>
                  </a:outerShdw>
                </a:effectLst>
                <a:ea typeface="標楷體" panose="03000509000000000000" pitchFamily="65" charset="-120"/>
              </a:rPr>
            </a:br>
            <a:r>
              <a:rPr lang="zh-TW" altLang="en-US" sz="2100" dirty="0">
                <a:solidFill>
                  <a:srgbClr val="0000FF"/>
                </a:solidFill>
                <a:latin typeface="標楷體" panose="03000509000000000000" pitchFamily="65" charset="-120"/>
                <a:ea typeface="標楷體" panose="03000509000000000000" pitchFamily="65" charset="-120"/>
              </a:rPr>
              <a:t>廿一世紀是一個</a:t>
            </a:r>
            <a:r>
              <a:rPr lang="zh-TW" altLang="en-US" sz="2100" dirty="0">
                <a:solidFill>
                  <a:srgbClr val="FF0000"/>
                </a:solidFill>
                <a:latin typeface="標楷體" panose="03000509000000000000" pitchFamily="65" charset="-120"/>
                <a:ea typeface="標楷體" panose="03000509000000000000" pitchFamily="65" charset="-120"/>
              </a:rPr>
              <a:t>重視文化</a:t>
            </a:r>
            <a:r>
              <a:rPr lang="zh-TW" altLang="en-US" sz="2100" dirty="0">
                <a:solidFill>
                  <a:srgbClr val="0000FF"/>
                </a:solidFill>
                <a:latin typeface="標楷體" panose="03000509000000000000" pitchFamily="65" charset="-120"/>
                <a:ea typeface="標楷體" panose="03000509000000000000" pitchFamily="65" charset="-120"/>
              </a:rPr>
              <a:t>的世紀，更是中國人的世紀，落實經典教育，以迎接新世紀的來臨</a:t>
            </a:r>
          </a:p>
          <a:p>
            <a:pPr eaLnBrk="1" hangingPunct="1">
              <a:lnSpc>
                <a:spcPct val="95000"/>
              </a:lnSpc>
              <a:spcBef>
                <a:spcPct val="65000"/>
              </a:spcBef>
              <a:buFont typeface="Wingdings" panose="05000000000000000000" pitchFamily="2" charset="2"/>
              <a:buNone/>
              <a:defRPr/>
            </a:pPr>
            <a:r>
              <a:rPr lang="zh-TW" altLang="en-US" sz="2100" dirty="0">
                <a:solidFill>
                  <a:srgbClr val="0000FF"/>
                </a:solidFill>
                <a:latin typeface="標楷體" panose="03000509000000000000" pitchFamily="65" charset="-120"/>
                <a:ea typeface="標楷體" panose="03000509000000000000" pitchFamily="65" charset="-120"/>
              </a:rPr>
              <a:t>     </a:t>
            </a:r>
            <a:r>
              <a:rPr lang="zh-TW" altLang="en-US" sz="2100" dirty="0">
                <a:solidFill>
                  <a:srgbClr val="FF0000"/>
                </a:solidFill>
                <a:latin typeface="標楷體" panose="03000509000000000000" pitchFamily="65" charset="-120"/>
                <a:ea typeface="標楷體" panose="03000509000000000000" pitchFamily="65" charset="-120"/>
                <a:sym typeface="Symbol" panose="05050102010706020507" pitchFamily="18" charset="2"/>
              </a:rPr>
              <a:t>精神文明</a:t>
            </a:r>
            <a:r>
              <a:rPr lang="en-US" altLang="zh-TW" sz="2100" dirty="0">
                <a:solidFill>
                  <a:srgbClr val="0000FF"/>
                </a:solidFill>
                <a:latin typeface="標楷體" panose="03000509000000000000" pitchFamily="65" charset="-120"/>
                <a:ea typeface="標楷體" panose="03000509000000000000" pitchFamily="65" charset="-120"/>
                <a:sym typeface="Symbol" panose="05050102010706020507" pitchFamily="18" charset="2"/>
              </a:rPr>
              <a:t>vs</a:t>
            </a:r>
            <a:r>
              <a:rPr lang="zh-TW" altLang="en-US" sz="2100" dirty="0">
                <a:solidFill>
                  <a:srgbClr val="FF0000"/>
                </a:solidFill>
                <a:latin typeface="標楷體" panose="03000509000000000000" pitchFamily="65" charset="-120"/>
                <a:ea typeface="標楷體" panose="03000509000000000000" pitchFamily="65" charset="-120"/>
                <a:sym typeface="Symbol" panose="05050102010706020507" pitchFamily="18" charset="2"/>
              </a:rPr>
              <a:t>物質文明</a:t>
            </a:r>
          </a:p>
          <a:p>
            <a:pPr eaLnBrk="1" hangingPunct="1">
              <a:lnSpc>
                <a:spcPct val="95000"/>
              </a:lnSpc>
              <a:spcBef>
                <a:spcPct val="65000"/>
              </a:spcBef>
              <a:buFont typeface="Wingdings" panose="05000000000000000000" pitchFamily="2" charset="2"/>
              <a:buNone/>
              <a:defRPr/>
            </a:pPr>
            <a:r>
              <a:rPr lang="zh-TW" altLang="en-US" sz="2100" dirty="0">
                <a:solidFill>
                  <a:srgbClr val="FF0000"/>
                </a:solidFill>
                <a:latin typeface="標楷體" panose="03000509000000000000" pitchFamily="65" charset="-120"/>
                <a:ea typeface="標楷體" panose="03000509000000000000" pitchFamily="65" charset="-120"/>
                <a:sym typeface="Symbol" panose="05050102010706020507" pitchFamily="18" charset="2"/>
              </a:rPr>
              <a:t>     讀經寶寶</a:t>
            </a:r>
            <a:r>
              <a:rPr lang="en-US" altLang="zh-TW" sz="2100" dirty="0">
                <a:solidFill>
                  <a:srgbClr val="0000FF"/>
                </a:solidFill>
                <a:latin typeface="標楷體" panose="03000509000000000000" pitchFamily="65" charset="-120"/>
                <a:ea typeface="標楷體" panose="03000509000000000000" pitchFamily="65" charset="-120"/>
                <a:sym typeface="Symbol" panose="05050102010706020507" pitchFamily="18" charset="2"/>
              </a:rPr>
              <a:t>vs</a:t>
            </a:r>
            <a:r>
              <a:rPr lang="zh-TW" altLang="en-US" sz="2100" dirty="0">
                <a:solidFill>
                  <a:srgbClr val="FF0000"/>
                </a:solidFill>
                <a:latin typeface="標楷體" panose="03000509000000000000" pitchFamily="65" charset="-120"/>
                <a:ea typeface="標楷體" panose="03000509000000000000" pitchFamily="65" charset="-120"/>
                <a:sym typeface="Symbol" panose="05050102010706020507" pitchFamily="18" charset="2"/>
              </a:rPr>
              <a:t>電腦兒童</a:t>
            </a:r>
          </a:p>
          <a:p>
            <a:pPr eaLnBrk="1" hangingPunct="1">
              <a:lnSpc>
                <a:spcPct val="95000"/>
              </a:lnSpc>
              <a:spcBef>
                <a:spcPct val="65000"/>
              </a:spcBef>
              <a:buFont typeface="Wingdings" panose="05000000000000000000" pitchFamily="2" charset="2"/>
              <a:buNone/>
              <a:defRPr/>
            </a:pPr>
            <a:r>
              <a:rPr lang="zh-TW" altLang="en-US" sz="2100" dirty="0">
                <a:solidFill>
                  <a:srgbClr val="0000FF"/>
                </a:solidFill>
                <a:latin typeface="標楷體" panose="03000509000000000000" pitchFamily="65" charset="-120"/>
                <a:ea typeface="標楷體" panose="03000509000000000000" pitchFamily="65" charset="-120"/>
                <a:sym typeface="Symbol" panose="05050102010706020507" pitchFamily="18" charset="2"/>
              </a:rPr>
              <a:t>     </a:t>
            </a:r>
          </a:p>
          <a:p>
            <a:pPr eaLnBrk="1" hangingPunct="1">
              <a:lnSpc>
                <a:spcPct val="95000"/>
              </a:lnSpc>
              <a:spcBef>
                <a:spcPct val="65000"/>
              </a:spcBef>
              <a:buFont typeface="Wingdings" panose="05000000000000000000" pitchFamily="2" charset="2"/>
              <a:buNone/>
              <a:defRPr/>
            </a:pPr>
            <a:r>
              <a:rPr lang="zh-TW" altLang="en-US" sz="2100" dirty="0">
                <a:solidFill>
                  <a:srgbClr val="0000FF"/>
                </a:solidFill>
                <a:latin typeface="標楷體" panose="03000509000000000000" pitchFamily="65" charset="-120"/>
                <a:ea typeface="標楷體" panose="03000509000000000000" pitchFamily="65" charset="-120"/>
                <a:sym typeface="Symbol" panose="05050102010706020507" pitchFamily="18" charset="2"/>
              </a:rPr>
              <a:t>     </a:t>
            </a:r>
          </a:p>
        </p:txBody>
      </p:sp>
      <p:pic>
        <p:nvPicPr>
          <p:cNvPr id="2050" name="Picture 2" descr="卡通_卡通小花PNG素材-90设计">
            <a:extLst>
              <a:ext uri="{FF2B5EF4-FFF2-40B4-BE49-F238E27FC236}">
                <a16:creationId xmlns:a16="http://schemas.microsoft.com/office/drawing/2014/main" xmlns="" id="{35C0E78A-908E-4D4E-8714-CAFF7D00A8C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90925" y="67114"/>
            <a:ext cx="2053075" cy="175329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被荷蘭列為“國家文化遺產”的GT跑車，純手工打造，國內僅1臺- Toments 找話題">
            <a:extLst>
              <a:ext uri="{FF2B5EF4-FFF2-40B4-BE49-F238E27FC236}">
                <a16:creationId xmlns:a16="http://schemas.microsoft.com/office/drawing/2014/main" xmlns="" id="{77879022-9C8E-48C4-89C0-5FE54E8C6CBE}"/>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941203" y="3003478"/>
            <a:ext cx="2952750" cy="155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58851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xmlns="" id="{AD0A82EE-FE05-4FBB-8785-79C392045D5D}"/>
              </a:ext>
            </a:extLst>
          </p:cNvPr>
          <p:cNvSpPr>
            <a:spLocks noGrp="1" noRot="1" noChangeArrowheads="1"/>
          </p:cNvSpPr>
          <p:nvPr>
            <p:ph type="title"/>
          </p:nvPr>
        </p:nvSpPr>
        <p:spPr/>
        <p:txBody>
          <a:bodyPr/>
          <a:lstStyle/>
          <a:p>
            <a:pPr algn="l">
              <a:defRPr/>
            </a:pPr>
            <a:r>
              <a:rPr lang="zh-TW" altLang="en-US" sz="4050" dirty="0">
                <a:solidFill>
                  <a:srgbClr val="000099"/>
                </a:solidFill>
                <a:effectLst>
                  <a:outerShdw blurRad="38100" dist="38100" dir="2700000" algn="tl">
                    <a:srgbClr val="C0C0C0"/>
                  </a:outerShdw>
                </a:effectLst>
                <a:ea typeface="標楷體" panose="03000509000000000000" pitchFamily="65" charset="-120"/>
              </a:rPr>
              <a:t>一、核心價值</a:t>
            </a:r>
          </a:p>
        </p:txBody>
      </p:sp>
      <p:sp>
        <p:nvSpPr>
          <p:cNvPr id="4100" name="Rectangle 4">
            <a:extLst>
              <a:ext uri="{FF2B5EF4-FFF2-40B4-BE49-F238E27FC236}">
                <a16:creationId xmlns:a16="http://schemas.microsoft.com/office/drawing/2014/main" xmlns="" id="{0ACAF082-BD14-45A7-AFBB-39B78D9087D4}"/>
              </a:ext>
            </a:extLst>
          </p:cNvPr>
          <p:cNvSpPr>
            <a:spLocks noChangeArrowheads="1"/>
          </p:cNvSpPr>
          <p:nvPr/>
        </p:nvSpPr>
        <p:spPr bwMode="auto">
          <a:xfrm>
            <a:off x="739225" y="970950"/>
            <a:ext cx="6172200" cy="3768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898525" indent="-898525">
              <a:spcBef>
                <a:spcPct val="20000"/>
              </a:spcBef>
              <a:buClr>
                <a:schemeClr val="hlink"/>
              </a:buClr>
              <a:buSzPct val="75000"/>
              <a:buFont typeface="Wingdings" panose="05000000000000000000" pitchFamily="2" charset="2"/>
              <a:buChar char="v"/>
              <a:defRPr kumimoji="1" sz="3200">
                <a:solidFill>
                  <a:schemeClr val="tx1"/>
                </a:solidFill>
                <a:latin typeface="Arial" panose="020B0604020202020204" pitchFamily="34" charset="0"/>
                <a:ea typeface="新細明體" panose="02020500000000000000" pitchFamily="18" charset="-120"/>
              </a:defRPr>
            </a:lvl1pPr>
            <a:lvl2pPr marL="1363663" indent="-285750">
              <a:spcBef>
                <a:spcPct val="20000"/>
              </a:spcBef>
              <a:buClr>
                <a:schemeClr val="accent2"/>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771650" indent="-228600">
              <a:spcBef>
                <a:spcPct val="20000"/>
              </a:spcBef>
              <a:buClr>
                <a:schemeClr val="hlink"/>
              </a:buClr>
              <a:buSzPct val="85000"/>
              <a:buFont typeface="Wingdings" panose="05000000000000000000" pitchFamily="2" charset="2"/>
              <a:buChar char="v"/>
              <a:defRPr kumimoji="1" sz="2400">
                <a:solidFill>
                  <a:schemeClr val="tx1"/>
                </a:solidFill>
                <a:latin typeface="Arial" panose="020B0604020202020204" pitchFamily="34" charset="0"/>
                <a:ea typeface="新細明體" panose="02020500000000000000" pitchFamily="18" charset="-120"/>
              </a:defRPr>
            </a:lvl3pPr>
            <a:lvl4pPr marL="2179638" indent="-228600">
              <a:spcBef>
                <a:spcPct val="20000"/>
              </a:spcBef>
              <a:buClr>
                <a:schemeClr val="accent2"/>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587625" indent="-228600">
              <a:spcBef>
                <a:spcPct val="20000"/>
              </a:spcBef>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5pPr>
            <a:lvl6pPr marL="3044825" indent="-228600" fontAlgn="base">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6pPr>
            <a:lvl7pPr marL="3502025" indent="-228600" fontAlgn="base">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7pPr>
            <a:lvl8pPr marL="3959225" indent="-228600" fontAlgn="base">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8pPr>
            <a:lvl9pPr marL="4416425" indent="-228600" fontAlgn="base">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9pPr>
          </a:lstStyle>
          <a:p>
            <a:pPr eaLnBrk="1" hangingPunct="1">
              <a:lnSpc>
                <a:spcPct val="120000"/>
              </a:lnSpc>
              <a:spcBef>
                <a:spcPct val="65000"/>
              </a:spcBef>
              <a:buFont typeface="Wingdings" panose="05000000000000000000" pitchFamily="2" charset="2"/>
              <a:buNone/>
              <a:defRPr/>
            </a:pPr>
            <a:r>
              <a:rPr lang="zh-TW" altLang="en-US" sz="2400" dirty="0">
                <a:solidFill>
                  <a:srgbClr val="000066"/>
                </a:solidFill>
                <a:ea typeface="標楷體" panose="03000509000000000000" pitchFamily="65" charset="-120"/>
              </a:rPr>
              <a:t>（四）孩子的成長關鍵在於家長。</a:t>
            </a:r>
            <a:r>
              <a:rPr lang="zh-TW" altLang="en-US" sz="2700" dirty="0">
                <a:solidFill>
                  <a:srgbClr val="000066"/>
                </a:solidFill>
                <a:effectLst>
                  <a:outerShdw blurRad="38100" dist="38100" dir="2700000" algn="tl">
                    <a:srgbClr val="C0C0C0"/>
                  </a:outerShdw>
                </a:effectLst>
                <a:ea typeface="標楷體" panose="03000509000000000000" pitchFamily="65" charset="-120"/>
              </a:rPr>
              <a:t/>
            </a:r>
            <a:br>
              <a:rPr lang="zh-TW" altLang="en-US" sz="2700" dirty="0">
                <a:solidFill>
                  <a:srgbClr val="000066"/>
                </a:solidFill>
                <a:effectLst>
                  <a:outerShdw blurRad="38100" dist="38100" dir="2700000" algn="tl">
                    <a:srgbClr val="C0C0C0"/>
                  </a:outerShdw>
                </a:effectLst>
                <a:ea typeface="標楷體" panose="03000509000000000000" pitchFamily="65" charset="-120"/>
              </a:rPr>
            </a:br>
            <a:r>
              <a:rPr lang="zh-TW" altLang="en-US" sz="2100" dirty="0">
                <a:solidFill>
                  <a:srgbClr val="0000FF"/>
                </a:solidFill>
                <a:latin typeface="標楷體" panose="03000509000000000000" pitchFamily="65" charset="-120"/>
                <a:ea typeface="標楷體" panose="03000509000000000000" pitchFamily="65" charset="-120"/>
              </a:rPr>
              <a:t>孩子的成長及持續讀經，關鍵在於家長共同參與及用心</a:t>
            </a:r>
            <a:r>
              <a:rPr lang="zh-TW" altLang="en-US" sz="2400" dirty="0">
                <a:solidFill>
                  <a:srgbClr val="0000FF"/>
                </a:solidFill>
              </a:rPr>
              <a:t>。</a:t>
            </a:r>
            <a:r>
              <a:rPr lang="zh-TW" altLang="en-US" sz="1350" dirty="0">
                <a:solidFill>
                  <a:srgbClr val="000066"/>
                </a:solidFill>
                <a:effectLst>
                  <a:outerShdw blurRad="38100" dist="38100" dir="2700000" algn="tl">
                    <a:srgbClr val="C0C0C0"/>
                  </a:outerShdw>
                </a:effectLst>
                <a:latin typeface="標楷體" panose="03000509000000000000" pitchFamily="65" charset="-120"/>
                <a:ea typeface="標楷體" panose="03000509000000000000" pitchFamily="65" charset="-120"/>
              </a:rPr>
              <a:t> </a:t>
            </a:r>
          </a:p>
        </p:txBody>
      </p:sp>
      <p:pic>
        <p:nvPicPr>
          <p:cNvPr id="3" name="圖片 2">
            <a:extLst>
              <a:ext uri="{FF2B5EF4-FFF2-40B4-BE49-F238E27FC236}">
                <a16:creationId xmlns:a16="http://schemas.microsoft.com/office/drawing/2014/main" xmlns="" id="{70564254-6D03-4A27-B810-89FAFBE23AC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6427" y="2586608"/>
            <a:ext cx="4824536" cy="2427734"/>
          </a:xfrm>
          <a:prstGeom prst="rect">
            <a:avLst/>
          </a:prstGeom>
        </p:spPr>
      </p:pic>
      <p:pic>
        <p:nvPicPr>
          <p:cNvPr id="16388" name="Picture 4" descr="總有一天，你所堅持的東西，會反過來擁抱你。加油！ - 每日頭條">
            <a:extLst>
              <a:ext uri="{FF2B5EF4-FFF2-40B4-BE49-F238E27FC236}">
                <a16:creationId xmlns:a16="http://schemas.microsoft.com/office/drawing/2014/main" xmlns="" id="{4257A94E-D89A-4082-BE31-57177E8B8D0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57717" y="1954635"/>
            <a:ext cx="2282944" cy="3011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48274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f6fc4c941eba5eef66bdf554fdf34bd">
            <a:extLst>
              <a:ext uri="{FF2B5EF4-FFF2-40B4-BE49-F238E27FC236}">
                <a16:creationId xmlns:a16="http://schemas.microsoft.com/office/drawing/2014/main" xmlns="" id="{34F172EF-5F38-4782-826E-3D6E2B923610}"/>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2000" y="0"/>
            <a:ext cx="3528392" cy="2208208"/>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a:extLst>
              <a:ext uri="{FF2B5EF4-FFF2-40B4-BE49-F238E27FC236}">
                <a16:creationId xmlns:a16="http://schemas.microsoft.com/office/drawing/2014/main" xmlns="" id="{5332ACA3-CAF4-4731-A71A-FA48E86127C7}"/>
              </a:ext>
            </a:extLst>
          </p:cNvPr>
          <p:cNvSpPr/>
          <p:nvPr/>
        </p:nvSpPr>
        <p:spPr>
          <a:xfrm>
            <a:off x="3530392" y="309593"/>
            <a:ext cx="4642008" cy="4247317"/>
          </a:xfrm>
          <a:prstGeom prst="rect">
            <a:avLst/>
          </a:prstGeom>
        </p:spPr>
        <p:txBody>
          <a:bodyPr wrap="square">
            <a:spAutoFit/>
          </a:bodyPr>
          <a:lstStyle/>
          <a:p>
            <a:pPr fontAlgn="base"/>
            <a:r>
              <a:rPr lang="en-US" altLang="zh-TW" dirty="0">
                <a:solidFill>
                  <a:srgbClr val="000000"/>
                </a:solidFill>
                <a:latin typeface="Merriweather"/>
              </a:rPr>
              <a:t>【</a:t>
            </a:r>
            <a:r>
              <a:rPr lang="zh-TW" altLang="en-US" b="1" dirty="0">
                <a:solidFill>
                  <a:srgbClr val="0000FF"/>
                </a:solidFill>
                <a:latin typeface="標楷體" panose="03000509000000000000" pitchFamily="65" charset="-120"/>
                <a:ea typeface="標楷體" panose="03000509000000000000" pitchFamily="65" charset="-120"/>
                <a:sym typeface="Symbol" panose="05050102010706020507" pitchFamily="18" charset="2"/>
              </a:rPr>
              <a:t>先上路才形成團隊</a:t>
            </a:r>
            <a:r>
              <a:rPr lang="en-US" altLang="zh-TW" dirty="0">
                <a:solidFill>
                  <a:srgbClr val="000000"/>
                </a:solidFill>
                <a:latin typeface="Merriweather"/>
              </a:rPr>
              <a:t>】</a:t>
            </a:r>
            <a:br>
              <a:rPr lang="en-US" altLang="zh-TW" dirty="0">
                <a:solidFill>
                  <a:srgbClr val="000000"/>
                </a:solidFill>
                <a:latin typeface="Merriweather"/>
              </a:rPr>
            </a:br>
            <a:r>
              <a:rPr lang="zh-TW" altLang="en-US" dirty="0">
                <a:solidFill>
                  <a:srgbClr val="000000"/>
                </a:solidFill>
                <a:latin typeface="Merriweather"/>
              </a:rPr>
              <a:t>孫悟空是在取經的路上碰到的，</a:t>
            </a:r>
            <a:br>
              <a:rPr lang="zh-TW" altLang="en-US" dirty="0">
                <a:solidFill>
                  <a:srgbClr val="000000"/>
                </a:solidFill>
                <a:latin typeface="Merriweather"/>
              </a:rPr>
            </a:br>
            <a:r>
              <a:rPr lang="zh-TW" altLang="en-US" dirty="0">
                <a:solidFill>
                  <a:srgbClr val="000000"/>
                </a:solidFill>
                <a:latin typeface="Merriweather"/>
              </a:rPr>
              <a:t>豬八戒是在取經的路上碰到的，</a:t>
            </a:r>
            <a:br>
              <a:rPr lang="zh-TW" altLang="en-US" dirty="0">
                <a:solidFill>
                  <a:srgbClr val="000000"/>
                </a:solidFill>
                <a:latin typeface="Merriweather"/>
              </a:rPr>
            </a:br>
            <a:r>
              <a:rPr lang="zh-TW" altLang="en-US" dirty="0">
                <a:solidFill>
                  <a:srgbClr val="000000"/>
                </a:solidFill>
                <a:latin typeface="Merriweather"/>
              </a:rPr>
              <a:t>沙和尚是在取經的路上碰到的，</a:t>
            </a:r>
            <a:br>
              <a:rPr lang="zh-TW" altLang="en-US" dirty="0">
                <a:solidFill>
                  <a:srgbClr val="000000"/>
                </a:solidFill>
                <a:latin typeface="Merriweather"/>
              </a:rPr>
            </a:br>
            <a:r>
              <a:rPr lang="zh-TW" altLang="en-US" dirty="0">
                <a:solidFill>
                  <a:srgbClr val="000000"/>
                </a:solidFill>
                <a:latin typeface="Merriweather"/>
              </a:rPr>
              <a:t>白龍馬也是在取經路上碰到的，</a:t>
            </a:r>
            <a:br>
              <a:rPr lang="zh-TW" altLang="en-US" dirty="0">
                <a:solidFill>
                  <a:srgbClr val="000000"/>
                </a:solidFill>
                <a:latin typeface="Merriweather"/>
              </a:rPr>
            </a:br>
            <a:r>
              <a:rPr lang="zh-TW" altLang="en-US" dirty="0">
                <a:solidFill>
                  <a:srgbClr val="000000"/>
                </a:solidFill>
                <a:latin typeface="Merriweather"/>
              </a:rPr>
              <a:t>所以要碰到可以與你一路同行的人，</a:t>
            </a:r>
            <a:br>
              <a:rPr lang="zh-TW" altLang="en-US" dirty="0">
                <a:solidFill>
                  <a:srgbClr val="000000"/>
                </a:solidFill>
                <a:latin typeface="Merriweather"/>
              </a:rPr>
            </a:br>
            <a:r>
              <a:rPr lang="zh-TW" altLang="en-US" dirty="0">
                <a:solidFill>
                  <a:srgbClr val="000000"/>
                </a:solidFill>
                <a:latin typeface="Merriweather"/>
              </a:rPr>
              <a:t>你必須先「上路」！</a:t>
            </a:r>
            <a:br>
              <a:rPr lang="zh-TW" altLang="en-US" dirty="0">
                <a:solidFill>
                  <a:srgbClr val="000000"/>
                </a:solidFill>
                <a:latin typeface="Merriweather"/>
              </a:rPr>
            </a:br>
            <a:r>
              <a:rPr lang="zh-TW" altLang="en-US" dirty="0">
                <a:solidFill>
                  <a:srgbClr val="FF0000"/>
                </a:solidFill>
                <a:latin typeface="Merriweather"/>
              </a:rPr>
              <a:t>為夢想而堅定前行的時候，</a:t>
            </a:r>
            <a:br>
              <a:rPr lang="zh-TW" altLang="en-US" dirty="0">
                <a:solidFill>
                  <a:srgbClr val="FF0000"/>
                </a:solidFill>
                <a:latin typeface="Merriweather"/>
              </a:rPr>
            </a:br>
            <a:r>
              <a:rPr lang="zh-TW" altLang="en-US" dirty="0">
                <a:solidFill>
                  <a:srgbClr val="FF0000"/>
                </a:solidFill>
                <a:latin typeface="Merriweather"/>
              </a:rPr>
              <a:t>幫手才會出現，</a:t>
            </a:r>
            <a:br>
              <a:rPr lang="zh-TW" altLang="en-US" dirty="0">
                <a:solidFill>
                  <a:srgbClr val="FF0000"/>
                </a:solidFill>
                <a:latin typeface="Merriweather"/>
              </a:rPr>
            </a:br>
            <a:r>
              <a:rPr lang="zh-TW" altLang="en-US" dirty="0">
                <a:solidFill>
                  <a:srgbClr val="FF0000"/>
                </a:solidFill>
                <a:latin typeface="Merriweather"/>
              </a:rPr>
              <a:t>為夢想而堅定前行的時候，</a:t>
            </a:r>
            <a:br>
              <a:rPr lang="zh-TW" altLang="en-US" dirty="0">
                <a:solidFill>
                  <a:srgbClr val="FF0000"/>
                </a:solidFill>
                <a:latin typeface="Merriweather"/>
              </a:rPr>
            </a:br>
            <a:r>
              <a:rPr lang="zh-TW" altLang="en-US" dirty="0">
                <a:solidFill>
                  <a:srgbClr val="FF0000"/>
                </a:solidFill>
                <a:latin typeface="Merriweather"/>
              </a:rPr>
              <a:t>貴人才會出現！</a:t>
            </a:r>
            <a:br>
              <a:rPr lang="zh-TW" altLang="en-US" dirty="0">
                <a:solidFill>
                  <a:srgbClr val="FF0000"/>
                </a:solidFill>
                <a:latin typeface="Merriweather"/>
              </a:rPr>
            </a:br>
            <a:r>
              <a:rPr lang="zh-TW" altLang="en-US" dirty="0">
                <a:solidFill>
                  <a:srgbClr val="000000"/>
                </a:solidFill>
                <a:latin typeface="Merriweather"/>
              </a:rPr>
              <a:t>決定上路的時候總是一個人，</a:t>
            </a:r>
            <a:br>
              <a:rPr lang="zh-TW" altLang="en-US" dirty="0">
                <a:solidFill>
                  <a:srgbClr val="000000"/>
                </a:solidFill>
                <a:latin typeface="Merriweather"/>
              </a:rPr>
            </a:br>
            <a:r>
              <a:rPr lang="zh-TW" altLang="en-US" dirty="0">
                <a:solidFill>
                  <a:srgbClr val="000000"/>
                </a:solidFill>
                <a:latin typeface="Merriweather"/>
              </a:rPr>
              <a:t>但是走着走着，就出現了「團隊」！</a:t>
            </a:r>
            <a:br>
              <a:rPr lang="zh-TW" altLang="en-US" dirty="0">
                <a:solidFill>
                  <a:srgbClr val="000000"/>
                </a:solidFill>
                <a:latin typeface="Merriweather"/>
              </a:rPr>
            </a:br>
            <a:r>
              <a:rPr lang="zh-TW" altLang="en-US" dirty="0">
                <a:solidFill>
                  <a:srgbClr val="000000"/>
                </a:solidFill>
                <a:latin typeface="Merriweather"/>
              </a:rPr>
              <a:t>勿忘初衷，方得始終！</a:t>
            </a:r>
            <a:br>
              <a:rPr lang="zh-TW" altLang="en-US" dirty="0">
                <a:solidFill>
                  <a:srgbClr val="000000"/>
                </a:solidFill>
                <a:latin typeface="Merriweather"/>
              </a:rPr>
            </a:br>
            <a:r>
              <a:rPr lang="zh-TW" altLang="en-US" dirty="0">
                <a:solidFill>
                  <a:srgbClr val="000000"/>
                </a:solidFill>
                <a:latin typeface="Merriweather"/>
              </a:rPr>
              <a:t>若要如何，全憑自己！</a:t>
            </a:r>
          </a:p>
        </p:txBody>
      </p:sp>
      <p:sp>
        <p:nvSpPr>
          <p:cNvPr id="6" name="椭圆 18">
            <a:extLst>
              <a:ext uri="{FF2B5EF4-FFF2-40B4-BE49-F238E27FC236}">
                <a16:creationId xmlns:a16="http://schemas.microsoft.com/office/drawing/2014/main" xmlns="" id="{737788E3-DA14-45B6-9BCA-F383A96D2BF3}"/>
              </a:ext>
            </a:extLst>
          </p:cNvPr>
          <p:cNvSpPr/>
          <p:nvPr/>
        </p:nvSpPr>
        <p:spPr>
          <a:xfrm>
            <a:off x="232607" y="3108006"/>
            <a:ext cx="504056" cy="605045"/>
          </a:xfrm>
          <a:prstGeom prst="ellipse">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11">
            <a:extLst>
              <a:ext uri="{FF2B5EF4-FFF2-40B4-BE49-F238E27FC236}">
                <a16:creationId xmlns:a16="http://schemas.microsoft.com/office/drawing/2014/main" xmlns="" id="{70D3726B-9F1C-48FA-AC09-C01B87F67017}"/>
              </a:ext>
            </a:extLst>
          </p:cNvPr>
          <p:cNvSpPr/>
          <p:nvPr/>
        </p:nvSpPr>
        <p:spPr>
          <a:xfrm>
            <a:off x="455288" y="2172643"/>
            <a:ext cx="885084" cy="885084"/>
          </a:xfrm>
          <a:prstGeom prst="ellipse">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12">
            <a:extLst>
              <a:ext uri="{FF2B5EF4-FFF2-40B4-BE49-F238E27FC236}">
                <a16:creationId xmlns:a16="http://schemas.microsoft.com/office/drawing/2014/main" xmlns="" id="{E045F636-7DA7-4995-90DA-4A8B9EE4BE9F}"/>
              </a:ext>
            </a:extLst>
          </p:cNvPr>
          <p:cNvSpPr/>
          <p:nvPr/>
        </p:nvSpPr>
        <p:spPr>
          <a:xfrm>
            <a:off x="467290" y="3813609"/>
            <a:ext cx="360040" cy="360040"/>
          </a:xfrm>
          <a:prstGeom prst="ellipse">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4">
            <a:extLst>
              <a:ext uri="{FF2B5EF4-FFF2-40B4-BE49-F238E27FC236}">
                <a16:creationId xmlns:a16="http://schemas.microsoft.com/office/drawing/2014/main" xmlns="" id="{FC34C767-21D8-4719-B929-E390C509B879}"/>
              </a:ext>
            </a:extLst>
          </p:cNvPr>
          <p:cNvSpPr/>
          <p:nvPr/>
        </p:nvSpPr>
        <p:spPr>
          <a:xfrm>
            <a:off x="647190" y="4177310"/>
            <a:ext cx="625731" cy="625731"/>
          </a:xfrm>
          <a:prstGeom prst="ellipse">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11">
            <a:extLst>
              <a:ext uri="{FF2B5EF4-FFF2-40B4-BE49-F238E27FC236}">
                <a16:creationId xmlns:a16="http://schemas.microsoft.com/office/drawing/2014/main" xmlns="" id="{AB9A4993-1643-41EC-A686-78F006CC6659}"/>
              </a:ext>
            </a:extLst>
          </p:cNvPr>
          <p:cNvSpPr/>
          <p:nvPr/>
        </p:nvSpPr>
        <p:spPr>
          <a:xfrm>
            <a:off x="1074030" y="4360499"/>
            <a:ext cx="885084" cy="885084"/>
          </a:xfrm>
          <a:prstGeom prst="ellipse">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1">
            <a:extLst>
              <a:ext uri="{FF2B5EF4-FFF2-40B4-BE49-F238E27FC236}">
                <a16:creationId xmlns:a16="http://schemas.microsoft.com/office/drawing/2014/main" xmlns="" id="{DD8ABB81-CCE3-46CE-B52F-5DBE3A1E8389}"/>
              </a:ext>
            </a:extLst>
          </p:cNvPr>
          <p:cNvSpPr/>
          <p:nvPr/>
        </p:nvSpPr>
        <p:spPr>
          <a:xfrm>
            <a:off x="8604448" y="1286872"/>
            <a:ext cx="885084" cy="885084"/>
          </a:xfrm>
          <a:prstGeom prst="ellipse">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8">
            <a:extLst>
              <a:ext uri="{FF2B5EF4-FFF2-40B4-BE49-F238E27FC236}">
                <a16:creationId xmlns:a16="http://schemas.microsoft.com/office/drawing/2014/main" xmlns="" id="{7A1F2EE5-65EB-4F9E-929C-BB88AC39C384}"/>
              </a:ext>
            </a:extLst>
          </p:cNvPr>
          <p:cNvSpPr/>
          <p:nvPr/>
        </p:nvSpPr>
        <p:spPr>
          <a:xfrm>
            <a:off x="8352420" y="2057092"/>
            <a:ext cx="504056" cy="605045"/>
          </a:xfrm>
          <a:prstGeom prst="ellipse">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xmlns="" id="{147B4456-59FF-4FF8-A337-92087954184B}"/>
              </a:ext>
            </a:extLst>
          </p:cNvPr>
          <p:cNvSpPr/>
          <p:nvPr/>
        </p:nvSpPr>
        <p:spPr>
          <a:xfrm>
            <a:off x="8652484" y="2791525"/>
            <a:ext cx="360040" cy="360040"/>
          </a:xfrm>
          <a:prstGeom prst="ellipse">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410" name="Picture 2" descr="聖心女中_圖書館- 週一家長讀書會">
            <a:extLst>
              <a:ext uri="{FF2B5EF4-FFF2-40B4-BE49-F238E27FC236}">
                <a16:creationId xmlns:a16="http://schemas.microsoft.com/office/drawing/2014/main" xmlns="" id="{39B33B86-1FE5-4E7C-89CD-88E895DB2F7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286729">
            <a:off x="6839160" y="1608742"/>
            <a:ext cx="2602758" cy="2278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467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9074" name="Rectangle 2">
            <a:extLst>
              <a:ext uri="{FF2B5EF4-FFF2-40B4-BE49-F238E27FC236}">
                <a16:creationId xmlns:a16="http://schemas.microsoft.com/office/drawing/2014/main" xmlns="" id="{A5C25E49-6310-42BA-A91B-72D59036C649}"/>
              </a:ext>
            </a:extLst>
          </p:cNvPr>
          <p:cNvSpPr>
            <a:spLocks noGrp="1" noChangeArrowheads="1"/>
          </p:cNvSpPr>
          <p:nvPr>
            <p:ph type="body" idx="1"/>
          </p:nvPr>
        </p:nvSpPr>
        <p:spPr>
          <a:xfrm>
            <a:off x="143508" y="195486"/>
            <a:ext cx="7524838" cy="4166445"/>
          </a:xfrm>
        </p:spPr>
        <p:txBody>
          <a:bodyPr/>
          <a:lstStyle/>
          <a:p>
            <a:pPr eaLnBrk="1" hangingPunct="1">
              <a:buFontTx/>
              <a:buNone/>
              <a:defRPr/>
            </a:pPr>
            <a:r>
              <a:rPr lang="zh-TW" altLang="en-US" sz="3300"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天下雜誌的調查：</a:t>
            </a:r>
          </a:p>
          <a:p>
            <a:pPr eaLnBrk="1" hangingPunct="1">
              <a:defRPr/>
            </a:pPr>
            <a:r>
              <a:rPr lang="en-US" altLang="zh-TW" sz="2700" dirty="0">
                <a:solidFill>
                  <a:srgbClr val="3333FF"/>
                </a:solidFill>
                <a:effectLst>
                  <a:outerShdw blurRad="38100" dist="38100" dir="2700000" algn="tl">
                    <a:srgbClr val="C0C0C0"/>
                  </a:outerShdw>
                </a:effectLst>
                <a:latin typeface="標楷體" panose="03000509000000000000" pitchFamily="65" charset="-120"/>
                <a:ea typeface="標楷體" panose="03000509000000000000" pitchFamily="65" charset="-120"/>
              </a:rPr>
              <a:t>50</a:t>
            </a:r>
            <a:r>
              <a:rPr lang="zh-TW" altLang="en-US" sz="2700" dirty="0">
                <a:solidFill>
                  <a:srgbClr val="3333FF"/>
                </a:solidFill>
                <a:effectLst>
                  <a:outerShdw blurRad="38100" dist="38100" dir="2700000" algn="tl">
                    <a:srgbClr val="C0C0C0"/>
                  </a:outerShdw>
                </a:effectLst>
                <a:latin typeface="標楷體" panose="03000509000000000000" pitchFamily="65" charset="-120"/>
                <a:ea typeface="標楷體" panose="03000509000000000000" pitchFamily="65" charset="-120"/>
              </a:rPr>
              <a:t>％國中生認為作弊沒有關係 </a:t>
            </a:r>
          </a:p>
          <a:p>
            <a:pPr eaLnBrk="1" hangingPunct="1">
              <a:defRPr/>
            </a:pPr>
            <a:r>
              <a:rPr lang="zh-TW" altLang="en-US" sz="2700" dirty="0">
                <a:solidFill>
                  <a:srgbClr val="3333FF"/>
                </a:solidFill>
                <a:effectLst>
                  <a:outerShdw blurRad="38100" dist="38100" dir="2700000" algn="tl">
                    <a:srgbClr val="C0C0C0"/>
                  </a:outerShdw>
                </a:effectLst>
                <a:latin typeface="標楷體" panose="03000509000000000000" pitchFamily="65" charset="-120"/>
                <a:ea typeface="標楷體" panose="03000509000000000000" pitchFamily="65" charset="-120"/>
              </a:rPr>
              <a:t>作弊被抓學生：怎麼那麼衰！ </a:t>
            </a:r>
          </a:p>
          <a:p>
            <a:pPr eaLnBrk="1" hangingPunct="1">
              <a:buFontTx/>
              <a:buNone/>
              <a:defRPr/>
            </a:pPr>
            <a:r>
              <a:rPr lang="zh-TW" altLang="en-US" sz="3300"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暑假的調查：</a:t>
            </a:r>
            <a:endParaRPr lang="en-US" altLang="zh-TW" sz="3300"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a:p>
            <a:pPr>
              <a:defRPr/>
            </a:pPr>
            <a:r>
              <a:rPr lang="en-US" altLang="zh-TW" sz="3600" dirty="0">
                <a:solidFill>
                  <a:srgbClr val="3333FF"/>
                </a:solidFill>
                <a:effectLst>
                  <a:outerShdw blurRad="38100" dist="38100" dir="2700000" algn="tl">
                    <a:srgbClr val="C0C0C0"/>
                  </a:outerShdw>
                </a:effectLst>
                <a:latin typeface="標楷體" panose="03000509000000000000" pitchFamily="65" charset="-120"/>
                <a:ea typeface="標楷體" panose="03000509000000000000" pitchFamily="65" charset="-120"/>
              </a:rPr>
              <a:t>8</a:t>
            </a:r>
            <a:r>
              <a:rPr lang="zh-TW" altLang="en-US" sz="3600" dirty="0">
                <a:solidFill>
                  <a:srgbClr val="3333FF"/>
                </a:solidFill>
                <a:effectLst>
                  <a:outerShdw blurRad="38100" dist="38100" dir="2700000" algn="tl">
                    <a:srgbClr val="C0C0C0"/>
                  </a:outerShdw>
                </a:effectLst>
                <a:latin typeface="標楷體" panose="03000509000000000000" pitchFamily="65" charset="-120"/>
                <a:ea typeface="標楷體" panose="03000509000000000000" pitchFamily="65" charset="-120"/>
              </a:rPr>
              <a:t>年級真鈔比貞操重要，</a:t>
            </a:r>
            <a:r>
              <a:rPr lang="en-US" altLang="zh-TW" sz="3600" dirty="0">
                <a:solidFill>
                  <a:srgbClr val="3333FF"/>
                </a:solidFill>
                <a:effectLst>
                  <a:outerShdw blurRad="38100" dist="38100" dir="2700000" algn="tl">
                    <a:srgbClr val="C0C0C0"/>
                  </a:outerShdw>
                </a:effectLst>
                <a:latin typeface="標楷體" panose="03000509000000000000" pitchFamily="65" charset="-120"/>
                <a:ea typeface="標楷體" panose="03000509000000000000" pitchFamily="65" charset="-120"/>
              </a:rPr>
              <a:t>5</a:t>
            </a:r>
            <a:r>
              <a:rPr lang="zh-TW" altLang="en-US" sz="3600" dirty="0">
                <a:solidFill>
                  <a:srgbClr val="3333FF"/>
                </a:solidFill>
                <a:effectLst>
                  <a:outerShdw blurRad="38100" dist="38100" dir="2700000" algn="tl">
                    <a:srgbClr val="C0C0C0"/>
                  </a:outerShdw>
                </a:effectLst>
                <a:latin typeface="標楷體" panose="03000509000000000000" pitchFamily="65" charset="-120"/>
                <a:ea typeface="標楷體" panose="03000509000000000000" pitchFamily="65" charset="-120"/>
              </a:rPr>
              <a:t>萬</a:t>
            </a:r>
            <a:endParaRPr lang="en-US" altLang="zh-TW" sz="3600" dirty="0">
              <a:solidFill>
                <a:srgbClr val="3333FF"/>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a:p>
            <a:pPr marL="0" indent="0">
              <a:buNone/>
              <a:defRPr/>
            </a:pPr>
            <a:r>
              <a:rPr lang="zh-TW" altLang="en-US" sz="3600" dirty="0">
                <a:solidFill>
                  <a:srgbClr val="3333FF"/>
                </a:solidFill>
                <a:effectLst>
                  <a:outerShdw blurRad="38100" dist="38100" dir="2700000" algn="tl">
                    <a:srgbClr val="C0C0C0"/>
                  </a:outerShdw>
                </a:effectLst>
                <a:latin typeface="標楷體" panose="03000509000000000000" pitchFamily="65" charset="-120"/>
                <a:ea typeface="標楷體" panose="03000509000000000000" pitchFamily="65" charset="-120"/>
              </a:rPr>
              <a:t> 大學生願援交 </a:t>
            </a:r>
          </a:p>
          <a:p>
            <a:pPr>
              <a:defRPr/>
            </a:pPr>
            <a:r>
              <a:rPr lang="zh-TW" altLang="en-US" sz="3600" dirty="0">
                <a:solidFill>
                  <a:srgbClr val="3333FF"/>
                </a:solidFill>
                <a:effectLst>
                  <a:outerShdw blurRad="38100" dist="38100" dir="2700000" algn="tl">
                    <a:srgbClr val="C0C0C0"/>
                  </a:outerShdw>
                </a:effectLst>
                <a:latin typeface="標楷體" panose="03000509000000000000" pitchFamily="65" charset="-120"/>
                <a:ea typeface="標楷體" panose="03000509000000000000" pitchFamily="65" charset="-120"/>
              </a:rPr>
              <a:t>沒錢還可辦現金卡</a:t>
            </a:r>
          </a:p>
          <a:p>
            <a:pPr eaLnBrk="1" hangingPunct="1">
              <a:buFontTx/>
              <a:buNone/>
              <a:defRPr/>
            </a:pPr>
            <a:endParaRPr lang="zh-TW" altLang="en-US" sz="3300"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p:txBody>
      </p:sp>
      <p:pic>
        <p:nvPicPr>
          <p:cNvPr id="1026" name="Picture 2" descr="momo獨家享5折】天下雜誌12期+親子天下雜誌6期-momo購物網">
            <a:extLst>
              <a:ext uri="{FF2B5EF4-FFF2-40B4-BE49-F238E27FC236}">
                <a16:creationId xmlns:a16="http://schemas.microsoft.com/office/drawing/2014/main" xmlns="" id="{BFEC6174-4047-4C78-866C-707878C4E98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60326" y="339502"/>
            <a:ext cx="2952328"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9042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39074">
                                            <p:txEl>
                                              <p:pRg st="1" end="1"/>
                                            </p:txEl>
                                          </p:spTgt>
                                        </p:tgtEl>
                                        <p:attrNameLst>
                                          <p:attrName>style.visibility</p:attrName>
                                        </p:attrNameLst>
                                      </p:cBhvr>
                                      <p:to>
                                        <p:strVal val="visible"/>
                                      </p:to>
                                    </p:set>
                                    <p:animEffect transition="in" filter="slide(fromBottom)">
                                      <p:cBhvr>
                                        <p:cTn id="7" dur="500"/>
                                        <p:tgtEl>
                                          <p:spTgt spid="153907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539074">
                                            <p:txEl>
                                              <p:pRg st="2" end="2"/>
                                            </p:txEl>
                                          </p:spTgt>
                                        </p:tgtEl>
                                        <p:attrNameLst>
                                          <p:attrName>style.visibility</p:attrName>
                                        </p:attrNameLst>
                                      </p:cBhvr>
                                      <p:to>
                                        <p:strVal val="visible"/>
                                      </p:to>
                                    </p:set>
                                    <p:animEffect transition="in" filter="slide(fromBottom)">
                                      <p:cBhvr>
                                        <p:cTn id="12" dur="500"/>
                                        <p:tgtEl>
                                          <p:spTgt spid="153907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539074">
                                            <p:txEl>
                                              <p:pRg st="3" end="3"/>
                                            </p:txEl>
                                          </p:spTgt>
                                        </p:tgtEl>
                                        <p:attrNameLst>
                                          <p:attrName>style.visibility</p:attrName>
                                        </p:attrNameLst>
                                      </p:cBhvr>
                                      <p:to>
                                        <p:strVal val="visible"/>
                                      </p:to>
                                    </p:set>
                                    <p:animEffect transition="in" filter="slide(fromBottom)">
                                      <p:cBhvr>
                                        <p:cTn id="17" dur="500"/>
                                        <p:tgtEl>
                                          <p:spTgt spid="153907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539074">
                                            <p:txEl>
                                              <p:pRg st="4" end="4"/>
                                            </p:txEl>
                                          </p:spTgt>
                                        </p:tgtEl>
                                        <p:attrNameLst>
                                          <p:attrName>style.visibility</p:attrName>
                                        </p:attrNameLst>
                                      </p:cBhvr>
                                      <p:to>
                                        <p:strVal val="visible"/>
                                      </p:to>
                                    </p:set>
                                    <p:animEffect transition="in" filter="slide(fromBottom)">
                                      <p:cBhvr>
                                        <p:cTn id="22" dur="500"/>
                                        <p:tgtEl>
                                          <p:spTgt spid="153907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539074">
                                            <p:txEl>
                                              <p:pRg st="5" end="5"/>
                                            </p:txEl>
                                          </p:spTgt>
                                        </p:tgtEl>
                                        <p:attrNameLst>
                                          <p:attrName>style.visibility</p:attrName>
                                        </p:attrNameLst>
                                      </p:cBhvr>
                                      <p:to>
                                        <p:strVal val="visible"/>
                                      </p:to>
                                    </p:set>
                                    <p:animEffect transition="in" filter="slide(fromBottom)">
                                      <p:cBhvr>
                                        <p:cTn id="27" dur="500"/>
                                        <p:tgtEl>
                                          <p:spTgt spid="153907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539074">
                                            <p:txEl>
                                              <p:pRg st="6" end="6"/>
                                            </p:txEl>
                                          </p:spTgt>
                                        </p:tgtEl>
                                        <p:attrNameLst>
                                          <p:attrName>style.visibility</p:attrName>
                                        </p:attrNameLst>
                                      </p:cBhvr>
                                      <p:to>
                                        <p:strVal val="visible"/>
                                      </p:to>
                                    </p:set>
                                    <p:animEffect transition="in" filter="slide(fromBottom)">
                                      <p:cBhvr>
                                        <p:cTn id="32" dur="500"/>
                                        <p:tgtEl>
                                          <p:spTgt spid="153907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907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xmlns="" id="{994EFE9A-276F-40D3-AAF6-B592A0540FB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3300" y="555526"/>
            <a:ext cx="2880321" cy="4560540"/>
          </a:xfrm>
          <a:prstGeom prst="rect">
            <a:avLst/>
          </a:prstGeom>
        </p:spPr>
      </p:pic>
      <p:pic>
        <p:nvPicPr>
          <p:cNvPr id="5" name="圖片 4">
            <a:extLst>
              <a:ext uri="{FF2B5EF4-FFF2-40B4-BE49-F238E27FC236}">
                <a16:creationId xmlns:a16="http://schemas.microsoft.com/office/drawing/2014/main" xmlns="" id="{E621ABF5-1FD8-4D18-B9BD-B3E24E0811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91881" y="555526"/>
            <a:ext cx="5458818" cy="4318955"/>
          </a:xfrm>
          <a:prstGeom prst="rect">
            <a:avLst/>
          </a:prstGeom>
        </p:spPr>
      </p:pic>
      <p:sp>
        <p:nvSpPr>
          <p:cNvPr id="6" name="標題 5">
            <a:extLst>
              <a:ext uri="{FF2B5EF4-FFF2-40B4-BE49-F238E27FC236}">
                <a16:creationId xmlns:a16="http://schemas.microsoft.com/office/drawing/2014/main" xmlns="" id="{F62787B8-B1E6-49EA-A9F2-EF88B92196A1}"/>
              </a:ext>
            </a:extLst>
          </p:cNvPr>
          <p:cNvSpPr>
            <a:spLocks noGrp="1"/>
          </p:cNvSpPr>
          <p:nvPr>
            <p:ph type="title"/>
          </p:nvPr>
        </p:nvSpPr>
        <p:spPr>
          <a:xfrm>
            <a:off x="457200" y="123479"/>
            <a:ext cx="8075240" cy="432048"/>
          </a:xfrm>
        </p:spPr>
        <p:txBody>
          <a:bodyPr>
            <a:normAutofit fontScale="90000"/>
          </a:bodyPr>
          <a:lstStyle/>
          <a:p>
            <a:r>
              <a:rPr lang="zh-TW" altLang="en-US" dirty="0">
                <a:solidFill>
                  <a:srgbClr val="FF0000"/>
                </a:solidFill>
              </a:rPr>
              <a:t>讀經班開學第一天</a:t>
            </a:r>
          </a:p>
        </p:txBody>
      </p:sp>
    </p:spTree>
    <p:extLst>
      <p:ext uri="{BB962C8B-B14F-4D97-AF65-F5344CB8AC3E}">
        <p14:creationId xmlns:p14="http://schemas.microsoft.com/office/powerpoint/2010/main" val="42916515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xmlns="" id="{05DA48A7-E5A9-4C36-BAA9-6F939125C8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3000" y="0"/>
            <a:ext cx="6858000" cy="5143500"/>
          </a:xfrm>
          <a:prstGeom prst="rect">
            <a:avLst/>
          </a:prstGeom>
        </p:spPr>
      </p:pic>
    </p:spTree>
    <p:extLst>
      <p:ext uri="{BB962C8B-B14F-4D97-AF65-F5344CB8AC3E}">
        <p14:creationId xmlns:p14="http://schemas.microsoft.com/office/powerpoint/2010/main" val="18620439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xmlns="" id="{B7B77355-22F9-45D0-BB5D-7E37C624056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30" y="-1087"/>
            <a:ext cx="9142070" cy="5144587"/>
          </a:xfrm>
          <a:prstGeom prst="rect">
            <a:avLst/>
          </a:prstGeom>
        </p:spPr>
      </p:pic>
    </p:spTree>
    <p:extLst>
      <p:ext uri="{BB962C8B-B14F-4D97-AF65-F5344CB8AC3E}">
        <p14:creationId xmlns:p14="http://schemas.microsoft.com/office/powerpoint/2010/main" val="21481058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xmlns="" id="{700FEDBD-349A-4625-9360-A3198E6D14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3773" y="0"/>
            <a:ext cx="6856453" cy="5143500"/>
          </a:xfrm>
          <a:prstGeom prst="rect">
            <a:avLst/>
          </a:prstGeom>
        </p:spPr>
      </p:pic>
    </p:spTree>
    <p:extLst>
      <p:ext uri="{BB962C8B-B14F-4D97-AF65-F5344CB8AC3E}">
        <p14:creationId xmlns:p14="http://schemas.microsoft.com/office/powerpoint/2010/main" val="41908239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xmlns="" id="{98D97DEE-A401-4C8B-8FC6-291833EBA5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39147" y="0"/>
            <a:ext cx="6865706" cy="5143500"/>
          </a:xfrm>
          <a:prstGeom prst="rect">
            <a:avLst/>
          </a:prstGeom>
        </p:spPr>
      </p:pic>
    </p:spTree>
    <p:extLst>
      <p:ext uri="{BB962C8B-B14F-4D97-AF65-F5344CB8AC3E}">
        <p14:creationId xmlns:p14="http://schemas.microsoft.com/office/powerpoint/2010/main" val="9195599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3367872" y="1491630"/>
            <a:ext cx="2507649" cy="250764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5973651" y="930674"/>
            <a:ext cx="579631" cy="579631"/>
          </a:xfrm>
          <a:prstGeom prst="ellipse">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6170496" y="1734620"/>
            <a:ext cx="625731" cy="625731"/>
          </a:xfrm>
          <a:prstGeom prst="ellipse">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766267" y="23854"/>
            <a:ext cx="2816797" cy="5478423"/>
          </a:xfrm>
          <a:prstGeom prst="rect">
            <a:avLst/>
          </a:prstGeom>
          <a:noFill/>
        </p:spPr>
        <p:txBody>
          <a:bodyPr wrap="none" rtlCol="0">
            <a:spAutoFit/>
          </a:bodyPr>
          <a:lstStyle/>
          <a:p>
            <a:r>
              <a:rPr lang="en-US" altLang="zh-CN" sz="35000" dirty="0">
                <a:solidFill>
                  <a:srgbClr val="00B050"/>
                </a:solidFill>
                <a:latin typeface="微软雅黑" panose="020B0503020204020204" pitchFamily="34" charset="-122"/>
                <a:ea typeface="微软雅黑" panose="020B0503020204020204" pitchFamily="34" charset="-122"/>
              </a:rPr>
              <a:t>2</a:t>
            </a:r>
            <a:endParaRPr lang="zh-CN" altLang="en-US" sz="35000" dirty="0">
              <a:solidFill>
                <a:srgbClr val="00B050"/>
              </a:solidFill>
              <a:latin typeface="微软雅黑" panose="020B0503020204020204" pitchFamily="34" charset="-122"/>
              <a:ea typeface="微软雅黑" panose="020B0503020204020204" pitchFamily="34" charset="-122"/>
            </a:endParaRPr>
          </a:p>
        </p:txBody>
      </p:sp>
      <p:sp>
        <p:nvSpPr>
          <p:cNvPr id="7" name="椭圆 6"/>
          <p:cNvSpPr/>
          <p:nvPr/>
        </p:nvSpPr>
        <p:spPr>
          <a:xfrm>
            <a:off x="6388651" y="3389645"/>
            <a:ext cx="639483" cy="605045"/>
          </a:xfrm>
          <a:prstGeom prst="ellipse">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6483361" y="436331"/>
            <a:ext cx="388404" cy="388404"/>
          </a:xfrm>
          <a:prstGeom prst="ellipse">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792479" y="2394778"/>
            <a:ext cx="885084" cy="885084"/>
          </a:xfrm>
          <a:prstGeom prst="ellipse">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7284494" y="3999279"/>
            <a:ext cx="360040" cy="360040"/>
          </a:xfrm>
          <a:prstGeom prst="ellipse">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0">
            <a:extLst>
              <a:ext uri="{FF2B5EF4-FFF2-40B4-BE49-F238E27FC236}">
                <a16:creationId xmlns:a16="http://schemas.microsoft.com/office/drawing/2014/main" xmlns="" id="{2B6F22A0-808D-F948-9F0E-42740998AE37}"/>
              </a:ext>
            </a:extLst>
          </p:cNvPr>
          <p:cNvSpPr txBox="1"/>
          <p:nvPr/>
        </p:nvSpPr>
        <p:spPr>
          <a:xfrm>
            <a:off x="3707905" y="1783552"/>
            <a:ext cx="2423976" cy="1446550"/>
          </a:xfrm>
          <a:prstGeom prst="rect">
            <a:avLst/>
          </a:prstGeom>
          <a:noFill/>
        </p:spPr>
        <p:txBody>
          <a:bodyPr wrap="square" rtlCol="0">
            <a:spAutoFit/>
          </a:bodyPr>
          <a:lstStyle/>
          <a:p>
            <a:r>
              <a:rPr lang="zh-TW" altLang="en-US" sz="4400" b="1" dirty="0">
                <a:latin typeface="標楷體" panose="03000509000000000000" pitchFamily="65" charset="-120"/>
                <a:ea typeface="標楷體" panose="03000509000000000000" pitchFamily="65" charset="-120"/>
              </a:rPr>
              <a:t>貳、</a:t>
            </a:r>
            <a:endParaRPr lang="en-US" altLang="zh-TW" sz="4400" b="1" dirty="0">
              <a:latin typeface="標楷體" panose="03000509000000000000" pitchFamily="65" charset="-120"/>
              <a:ea typeface="標楷體" panose="03000509000000000000" pitchFamily="65" charset="-120"/>
            </a:endParaRPr>
          </a:p>
          <a:p>
            <a:r>
              <a:rPr lang="zh-TW" altLang="en-US" sz="4400" b="1" dirty="0">
                <a:latin typeface="標楷體" panose="03000509000000000000" pitchFamily="65" charset="-120"/>
                <a:ea typeface="標楷體" panose="03000509000000000000" pitchFamily="65" charset="-120"/>
              </a:rPr>
              <a:t>具體作法</a:t>
            </a:r>
            <a:endParaRPr lang="en-US" altLang="zh-TW" sz="44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4680728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xmlns="" id="{C26134FA-23BF-4D0E-BFF5-64443278421A}"/>
              </a:ext>
            </a:extLst>
          </p:cNvPr>
          <p:cNvSpPr>
            <a:spLocks noGrp="1" noRot="1" noChangeArrowheads="1"/>
          </p:cNvSpPr>
          <p:nvPr>
            <p:ph type="title"/>
          </p:nvPr>
        </p:nvSpPr>
        <p:spPr>
          <a:xfrm>
            <a:off x="1369219" y="123478"/>
            <a:ext cx="6188869" cy="1199307"/>
          </a:xfrm>
        </p:spPr>
        <p:txBody>
          <a:bodyPr/>
          <a:lstStyle/>
          <a:p>
            <a:pPr algn="l" eaLnBrk="1" hangingPunct="1">
              <a:defRPr/>
            </a:pPr>
            <a:r>
              <a:rPr lang="zh-TW" altLang="en-US" sz="4050" dirty="0">
                <a:solidFill>
                  <a:srgbClr val="000099"/>
                </a:solidFill>
                <a:effectLst>
                  <a:outerShdw blurRad="38100" dist="38100" dir="2700000" algn="tl">
                    <a:srgbClr val="C0C0C0"/>
                  </a:outerShdw>
                </a:effectLst>
                <a:ea typeface="標楷體" panose="03000509000000000000" pitchFamily="65" charset="-120"/>
              </a:rPr>
              <a:t>二、具體作法</a:t>
            </a:r>
            <a:r>
              <a:rPr lang="zh-TW" altLang="en-US" sz="4050" dirty="0">
                <a:solidFill>
                  <a:schemeClr val="bg1"/>
                </a:solidFill>
                <a:effectLst>
                  <a:outerShdw blurRad="38100" dist="38100" dir="2700000" algn="tl">
                    <a:srgbClr val="C0C0C0"/>
                  </a:outerShdw>
                </a:effectLst>
              </a:rPr>
              <a:t> </a:t>
            </a:r>
          </a:p>
        </p:txBody>
      </p:sp>
      <p:sp>
        <p:nvSpPr>
          <p:cNvPr id="8195" name="Rectangle 3">
            <a:extLst>
              <a:ext uri="{FF2B5EF4-FFF2-40B4-BE49-F238E27FC236}">
                <a16:creationId xmlns:a16="http://schemas.microsoft.com/office/drawing/2014/main" xmlns="" id="{36AD847D-61EE-4126-9509-EC12DC768CDE}"/>
              </a:ext>
            </a:extLst>
          </p:cNvPr>
          <p:cNvSpPr>
            <a:spLocks noGrp="1" noRot="1" noChangeArrowheads="1"/>
          </p:cNvSpPr>
          <p:nvPr>
            <p:ph type="body" idx="1"/>
          </p:nvPr>
        </p:nvSpPr>
        <p:spPr>
          <a:xfrm>
            <a:off x="94557" y="1221002"/>
            <a:ext cx="8869931" cy="3426843"/>
          </a:xfrm>
        </p:spPr>
        <p:txBody>
          <a:bodyPr>
            <a:normAutofit lnSpcReduction="10000"/>
          </a:bodyPr>
          <a:lstStyle/>
          <a:p>
            <a:pPr eaLnBrk="1" hangingPunct="1">
              <a:lnSpc>
                <a:spcPct val="60000"/>
              </a:lnSpc>
              <a:spcBef>
                <a:spcPct val="80000"/>
              </a:spcBef>
              <a:buFont typeface="Wingdings" panose="05000000000000000000" pitchFamily="2" charset="2"/>
              <a:buNone/>
            </a:pPr>
            <a:r>
              <a:rPr lang="en-US" altLang="zh-TW" sz="2600" dirty="0">
                <a:solidFill>
                  <a:srgbClr val="000066"/>
                </a:solidFill>
                <a:latin typeface="標楷體" panose="03000509000000000000" pitchFamily="65" charset="-120"/>
                <a:ea typeface="標楷體" panose="03000509000000000000" pitchFamily="65" charset="-120"/>
              </a:rPr>
              <a:t> </a:t>
            </a:r>
            <a:r>
              <a:rPr lang="zh-TW" altLang="en-US" sz="2600" dirty="0">
                <a:solidFill>
                  <a:srgbClr val="000066"/>
                </a:solidFill>
                <a:latin typeface="標楷體" panose="03000509000000000000" pitchFamily="65" charset="-120"/>
                <a:ea typeface="標楷體" panose="03000509000000000000" pitchFamily="65" charset="-120"/>
              </a:rPr>
              <a:t>（一）選擇地點：圖書館、國小最佳，其次國中</a:t>
            </a:r>
            <a:r>
              <a:rPr lang="en-US" altLang="zh-TW" sz="2600" dirty="0">
                <a:solidFill>
                  <a:srgbClr val="000066"/>
                </a:solidFill>
                <a:latin typeface="標楷體" panose="03000509000000000000" pitchFamily="65" charset="-120"/>
                <a:ea typeface="標楷體" panose="03000509000000000000" pitchFamily="65" charset="-120"/>
              </a:rPr>
              <a:t>/</a:t>
            </a:r>
            <a:r>
              <a:rPr lang="zh-TW" altLang="en-US" sz="2600" dirty="0">
                <a:solidFill>
                  <a:srgbClr val="000066"/>
                </a:solidFill>
                <a:latin typeface="標楷體" panose="03000509000000000000" pitchFamily="65" charset="-120"/>
                <a:ea typeface="標楷體" panose="03000509000000000000" pitchFamily="65" charset="-120"/>
              </a:rPr>
              <a:t>社區。</a:t>
            </a:r>
            <a:endParaRPr lang="en-US" altLang="zh-TW" sz="2100" dirty="0">
              <a:solidFill>
                <a:srgbClr val="0000FF"/>
              </a:solidFill>
              <a:latin typeface="標楷體" panose="03000509000000000000" pitchFamily="65" charset="-120"/>
              <a:ea typeface="標楷體" panose="03000509000000000000" pitchFamily="65" charset="-120"/>
              <a:sym typeface="Symbol" panose="05050102010706020507" pitchFamily="18" charset="2"/>
            </a:endParaRPr>
          </a:p>
          <a:p>
            <a:pPr eaLnBrk="1" hangingPunct="1">
              <a:lnSpc>
                <a:spcPct val="60000"/>
              </a:lnSpc>
              <a:spcBef>
                <a:spcPct val="80000"/>
              </a:spcBef>
              <a:buFont typeface="Wingdings" panose="05000000000000000000" pitchFamily="2" charset="2"/>
              <a:buNone/>
            </a:pPr>
            <a:r>
              <a:rPr lang="zh-TW" altLang="en-US" sz="2100" dirty="0">
                <a:solidFill>
                  <a:srgbClr val="0000FF"/>
                </a:solidFill>
                <a:latin typeface="標楷體" panose="03000509000000000000" pitchFamily="65" charset="-120"/>
                <a:ea typeface="標楷體" panose="03000509000000000000" pitchFamily="65" charset="-120"/>
                <a:sym typeface="Symbol" panose="05050102010706020507" pitchFamily="18" charset="2"/>
              </a:rPr>
              <a:t>形成開辦共識</a:t>
            </a:r>
            <a:r>
              <a:rPr lang="en-US" altLang="zh-TW" sz="2100" dirty="0">
                <a:solidFill>
                  <a:srgbClr val="0000FF"/>
                </a:solidFill>
                <a:latin typeface="標楷體" panose="03000509000000000000" pitchFamily="65" charset="-120"/>
                <a:ea typeface="標楷體" panose="03000509000000000000" pitchFamily="65" charset="-120"/>
              </a:rPr>
              <a:t>—</a:t>
            </a:r>
            <a:r>
              <a:rPr lang="zh-TW" altLang="en-US" sz="2100" dirty="0">
                <a:solidFill>
                  <a:srgbClr val="0000FF"/>
                </a:solidFill>
                <a:latin typeface="標楷體" panose="03000509000000000000" pitchFamily="65" charset="-120"/>
                <a:ea typeface="標楷體" panose="03000509000000000000" pitchFamily="65" charset="-120"/>
              </a:rPr>
              <a:t>先安內，後攘外。</a:t>
            </a:r>
          </a:p>
          <a:p>
            <a:pPr eaLnBrk="1" hangingPunct="1">
              <a:lnSpc>
                <a:spcPct val="60000"/>
              </a:lnSpc>
              <a:spcBef>
                <a:spcPct val="80000"/>
              </a:spcBef>
              <a:buFont typeface="Wingdings" panose="05000000000000000000" pitchFamily="2" charset="2"/>
              <a:buNone/>
            </a:pPr>
            <a:r>
              <a:rPr lang="zh-TW" altLang="en-US" sz="2100" dirty="0">
                <a:solidFill>
                  <a:srgbClr val="0000FF"/>
                </a:solidFill>
                <a:latin typeface="標楷體" panose="03000509000000000000" pitchFamily="65" charset="-120"/>
                <a:ea typeface="標楷體" panose="03000509000000000000" pitchFamily="65" charset="-120"/>
                <a:sym typeface="Symbol" panose="05050102010706020507" pitchFamily="18" charset="2"/>
              </a:rPr>
              <a:t>決定</a:t>
            </a:r>
            <a:r>
              <a:rPr lang="zh-TW" altLang="en-US" sz="2100" dirty="0">
                <a:solidFill>
                  <a:srgbClr val="0000FF"/>
                </a:solidFill>
                <a:latin typeface="標楷體" panose="03000509000000000000" pitchFamily="65" charset="-120"/>
                <a:ea typeface="標楷體" panose="03000509000000000000" pitchFamily="65" charset="-120"/>
              </a:rPr>
              <a:t>設班型態</a:t>
            </a:r>
            <a:r>
              <a:rPr lang="en-US" altLang="zh-TW" sz="2100" dirty="0">
                <a:solidFill>
                  <a:srgbClr val="0000FF"/>
                </a:solidFill>
                <a:latin typeface="標楷體" panose="03000509000000000000" pitchFamily="65" charset="-120"/>
                <a:ea typeface="標楷體" panose="03000509000000000000" pitchFamily="65" charset="-120"/>
              </a:rPr>
              <a:t>—</a:t>
            </a:r>
            <a:r>
              <a:rPr lang="zh-TW" altLang="en-US" sz="2100" dirty="0">
                <a:solidFill>
                  <a:srgbClr val="0000FF"/>
                </a:solidFill>
                <a:latin typeface="標楷體" panose="03000509000000000000" pitchFamily="65" charset="-120"/>
                <a:ea typeface="標楷體" panose="03000509000000000000" pitchFamily="65" charset="-120"/>
              </a:rPr>
              <a:t>托兒式、親子伴讀、親子分班</a:t>
            </a:r>
            <a:r>
              <a:rPr lang="en-US" altLang="zh-TW" sz="2100" dirty="0">
                <a:solidFill>
                  <a:srgbClr val="FF0000"/>
                </a:solidFill>
                <a:latin typeface="標楷體" panose="03000509000000000000" pitchFamily="65" charset="-120"/>
                <a:ea typeface="標楷體" panose="03000509000000000000" pitchFamily="65" charset="-120"/>
              </a:rPr>
              <a:t>(</a:t>
            </a:r>
            <a:r>
              <a:rPr lang="zh-TW" altLang="en-US" sz="2100" dirty="0">
                <a:solidFill>
                  <a:srgbClr val="FF0000"/>
                </a:solidFill>
                <a:latin typeface="標楷體" panose="03000509000000000000" pitchFamily="65" charset="-120"/>
                <a:ea typeface="標楷體" panose="03000509000000000000" pitchFamily="65" charset="-120"/>
              </a:rPr>
              <a:t>簡章</a:t>
            </a:r>
            <a:r>
              <a:rPr lang="en-US" altLang="zh-TW" sz="2100" dirty="0">
                <a:solidFill>
                  <a:srgbClr val="FF0000"/>
                </a:solidFill>
                <a:latin typeface="標楷體" panose="03000509000000000000" pitchFamily="65" charset="-120"/>
                <a:ea typeface="標楷體" panose="03000509000000000000" pitchFamily="65" charset="-120"/>
              </a:rPr>
              <a:t>)</a:t>
            </a:r>
          </a:p>
          <a:p>
            <a:pPr eaLnBrk="1" hangingPunct="1">
              <a:lnSpc>
                <a:spcPct val="60000"/>
              </a:lnSpc>
              <a:spcBef>
                <a:spcPct val="80000"/>
              </a:spcBef>
              <a:buFont typeface="Wingdings" panose="05000000000000000000" pitchFamily="2" charset="2"/>
              <a:buNone/>
            </a:pPr>
            <a:r>
              <a:rPr lang="en-US" altLang="zh-TW" sz="2100" dirty="0">
                <a:solidFill>
                  <a:srgbClr val="0000FF"/>
                </a:solidFill>
                <a:latin typeface="標楷體" panose="03000509000000000000" pitchFamily="65" charset="-120"/>
                <a:ea typeface="標楷體" panose="03000509000000000000" pitchFamily="65" charset="-120"/>
                <a:sym typeface="Symbol" panose="05050102010706020507" pitchFamily="18" charset="2"/>
              </a:rPr>
              <a:t></a:t>
            </a:r>
            <a:r>
              <a:rPr lang="zh-TW" altLang="en-US" sz="2100" dirty="0">
                <a:solidFill>
                  <a:srgbClr val="0000FF"/>
                </a:solidFill>
                <a:latin typeface="標楷體" panose="03000509000000000000" pitchFamily="65" charset="-120"/>
                <a:ea typeface="標楷體" panose="03000509000000000000" pitchFamily="65" charset="-120"/>
                <a:sym typeface="Symbol" panose="05050102010706020507" pitchFamily="18" charset="2"/>
              </a:rPr>
              <a:t>約訪關鍵人物</a:t>
            </a:r>
            <a:r>
              <a:rPr lang="en-US" altLang="zh-TW" sz="2100" dirty="0">
                <a:solidFill>
                  <a:srgbClr val="0000FF"/>
                </a:solidFill>
                <a:latin typeface="標楷體" panose="03000509000000000000" pitchFamily="65" charset="-120"/>
                <a:ea typeface="標楷體" panose="03000509000000000000" pitchFamily="65" charset="-120"/>
              </a:rPr>
              <a:t>—</a:t>
            </a:r>
            <a:r>
              <a:rPr lang="zh-TW" altLang="en-US" sz="2100" u="sng" dirty="0">
                <a:solidFill>
                  <a:srgbClr val="0000FF"/>
                </a:solidFill>
                <a:latin typeface="標楷體" panose="03000509000000000000" pitchFamily="65" charset="-120"/>
                <a:ea typeface="標楷體" panose="03000509000000000000" pitchFamily="65" charset="-120"/>
              </a:rPr>
              <a:t>村里長</a:t>
            </a:r>
            <a:r>
              <a:rPr lang="en-US" altLang="zh-TW" sz="2100" dirty="0">
                <a:solidFill>
                  <a:srgbClr val="0000FF"/>
                </a:solidFill>
                <a:latin typeface="標楷體" panose="03000509000000000000" pitchFamily="65" charset="-120"/>
                <a:ea typeface="標楷體" panose="03000509000000000000" pitchFamily="65" charset="-120"/>
              </a:rPr>
              <a:t>/</a:t>
            </a:r>
            <a:r>
              <a:rPr lang="zh-TW" altLang="en-US" sz="2100" dirty="0">
                <a:solidFill>
                  <a:srgbClr val="0000FF"/>
                </a:solidFill>
                <a:latin typeface="標楷體" panose="03000509000000000000" pitchFamily="65" charset="-120"/>
                <a:ea typeface="標楷體" panose="03000509000000000000" pitchFamily="65" charset="-120"/>
              </a:rPr>
              <a:t>社區理事長</a:t>
            </a:r>
            <a:r>
              <a:rPr lang="en-US" altLang="zh-TW" sz="2100" dirty="0">
                <a:solidFill>
                  <a:srgbClr val="0000FF"/>
                </a:solidFill>
                <a:latin typeface="標楷體" panose="03000509000000000000" pitchFamily="65" charset="-120"/>
                <a:ea typeface="標楷體" panose="03000509000000000000" pitchFamily="65" charset="-120"/>
              </a:rPr>
              <a:t>/</a:t>
            </a:r>
            <a:r>
              <a:rPr lang="zh-TW" altLang="en-US" sz="2100" u="sng" dirty="0">
                <a:solidFill>
                  <a:srgbClr val="0000FF"/>
                </a:solidFill>
                <a:latin typeface="標楷體" panose="03000509000000000000" pitchFamily="65" charset="-120"/>
                <a:ea typeface="標楷體" panose="03000509000000000000" pitchFamily="65" charset="-120"/>
              </a:rPr>
              <a:t>大樓主委</a:t>
            </a:r>
            <a:r>
              <a:rPr lang="en-US" altLang="zh-TW" sz="2100" dirty="0">
                <a:solidFill>
                  <a:srgbClr val="0000FF"/>
                </a:solidFill>
                <a:latin typeface="標楷體" panose="03000509000000000000" pitchFamily="65" charset="-120"/>
                <a:ea typeface="標楷體" panose="03000509000000000000" pitchFamily="65" charset="-120"/>
              </a:rPr>
              <a:t>/</a:t>
            </a:r>
            <a:r>
              <a:rPr lang="zh-TW" altLang="en-US" sz="2100" dirty="0">
                <a:solidFill>
                  <a:srgbClr val="0000FF"/>
                </a:solidFill>
                <a:latin typeface="標楷體" panose="03000509000000000000" pitchFamily="65" charset="-120"/>
                <a:ea typeface="標楷體" panose="03000509000000000000" pitchFamily="65" charset="-120"/>
              </a:rPr>
              <a:t>校長</a:t>
            </a:r>
          </a:p>
          <a:p>
            <a:pPr eaLnBrk="1" hangingPunct="1">
              <a:lnSpc>
                <a:spcPct val="60000"/>
              </a:lnSpc>
              <a:spcBef>
                <a:spcPct val="80000"/>
              </a:spcBef>
              <a:buFont typeface="Wingdings" panose="05000000000000000000" pitchFamily="2" charset="2"/>
              <a:buNone/>
            </a:pPr>
            <a:r>
              <a:rPr lang="zh-TW" altLang="en-US" sz="2100" dirty="0">
                <a:solidFill>
                  <a:srgbClr val="0000FF"/>
                </a:solidFill>
                <a:latin typeface="標楷體" panose="03000509000000000000" pitchFamily="65" charset="-120"/>
                <a:ea typeface="標楷體" panose="03000509000000000000" pitchFamily="65" charset="-120"/>
              </a:rPr>
              <a:t>                </a:t>
            </a:r>
            <a:r>
              <a:rPr lang="en-US" altLang="zh-TW" sz="2100" dirty="0">
                <a:solidFill>
                  <a:srgbClr val="0000FF"/>
                </a:solidFill>
                <a:latin typeface="標楷體" panose="03000509000000000000" pitchFamily="65" charset="-120"/>
                <a:ea typeface="標楷體" panose="03000509000000000000" pitchFamily="65" charset="-120"/>
              </a:rPr>
              <a:t>/</a:t>
            </a:r>
            <a:r>
              <a:rPr lang="zh-TW" altLang="en-US" sz="2100" dirty="0">
                <a:solidFill>
                  <a:srgbClr val="0000FF"/>
                </a:solidFill>
                <a:latin typeface="標楷體" panose="03000509000000000000" pitchFamily="65" charset="-120"/>
                <a:ea typeface="標楷體" panose="03000509000000000000" pitchFamily="65" charset="-120"/>
              </a:rPr>
              <a:t>民眾服務站主任</a:t>
            </a:r>
            <a:r>
              <a:rPr lang="en-US" altLang="zh-TW" sz="2100" dirty="0">
                <a:solidFill>
                  <a:srgbClr val="0000FF"/>
                </a:solidFill>
                <a:latin typeface="標楷體" panose="03000509000000000000" pitchFamily="65" charset="-120"/>
                <a:ea typeface="標楷體" panose="03000509000000000000" pitchFamily="65" charset="-120"/>
              </a:rPr>
              <a:t>/</a:t>
            </a:r>
            <a:r>
              <a:rPr lang="zh-TW" altLang="en-US" sz="2100" dirty="0">
                <a:solidFill>
                  <a:srgbClr val="0000FF"/>
                </a:solidFill>
                <a:latin typeface="標楷體" panose="03000509000000000000" pitchFamily="65" charset="-120"/>
                <a:ea typeface="標楷體" panose="03000509000000000000" pitchFamily="65" charset="-120"/>
              </a:rPr>
              <a:t>圖書館館長</a:t>
            </a:r>
          </a:p>
          <a:p>
            <a:pPr eaLnBrk="1" hangingPunct="1">
              <a:lnSpc>
                <a:spcPct val="60000"/>
              </a:lnSpc>
              <a:spcBef>
                <a:spcPct val="80000"/>
              </a:spcBef>
              <a:buFont typeface="Wingdings" panose="05000000000000000000" pitchFamily="2" charset="2"/>
              <a:buNone/>
            </a:pPr>
            <a:r>
              <a:rPr lang="zh-TW" altLang="en-US" sz="2100" dirty="0">
                <a:solidFill>
                  <a:srgbClr val="0000FF"/>
                </a:solidFill>
                <a:latin typeface="標楷體" panose="03000509000000000000" pitchFamily="65" charset="-120"/>
                <a:ea typeface="標楷體" panose="03000509000000000000" pitchFamily="65" charset="-120"/>
                <a:sym typeface="Symbol" panose="05050102010706020507" pitchFamily="18" charset="2"/>
              </a:rPr>
              <a:t>辦招生說明會</a:t>
            </a:r>
            <a:r>
              <a:rPr lang="en-US" altLang="zh-TW" sz="2100" dirty="0">
                <a:solidFill>
                  <a:srgbClr val="0000FF"/>
                </a:solidFill>
                <a:latin typeface="標楷體" panose="03000509000000000000" pitchFamily="65" charset="-120"/>
                <a:ea typeface="標楷體" panose="03000509000000000000" pitchFamily="65" charset="-120"/>
              </a:rPr>
              <a:t>—</a:t>
            </a:r>
            <a:r>
              <a:rPr lang="zh-TW" altLang="en-US" sz="2100" dirty="0">
                <a:solidFill>
                  <a:srgbClr val="FF0000"/>
                </a:solidFill>
                <a:latin typeface="標楷體" panose="03000509000000000000" pitchFamily="65" charset="-120"/>
                <a:ea typeface="標楷體" panose="03000509000000000000" pitchFamily="65" charset="-120"/>
              </a:rPr>
              <a:t>說明會</a:t>
            </a:r>
            <a:r>
              <a:rPr lang="en-US" altLang="zh-TW" sz="2100" dirty="0">
                <a:solidFill>
                  <a:srgbClr val="FF0000"/>
                </a:solidFill>
                <a:latin typeface="標楷體" panose="03000509000000000000" pitchFamily="65" charset="-120"/>
                <a:ea typeface="標楷體" panose="03000509000000000000" pitchFamily="65" charset="-120"/>
              </a:rPr>
              <a:t>DM</a:t>
            </a:r>
            <a:r>
              <a:rPr lang="en-US" altLang="zh-TW" sz="2100" dirty="0">
                <a:solidFill>
                  <a:srgbClr val="0000FF"/>
                </a:solidFill>
                <a:latin typeface="標楷體" panose="03000509000000000000" pitchFamily="65" charset="-120"/>
                <a:ea typeface="標楷體" panose="03000509000000000000" pitchFamily="65" charset="-120"/>
              </a:rPr>
              <a:t>/</a:t>
            </a:r>
            <a:r>
              <a:rPr lang="zh-TW" altLang="en-US" sz="2100" dirty="0">
                <a:solidFill>
                  <a:srgbClr val="0000FF"/>
                </a:solidFill>
                <a:latin typeface="標楷體" panose="03000509000000000000" pitchFamily="65" charset="-120"/>
                <a:ea typeface="標楷體" panose="03000509000000000000" pitchFamily="65" charset="-120"/>
              </a:rPr>
              <a:t>海報</a:t>
            </a:r>
            <a:r>
              <a:rPr lang="en-US" altLang="zh-TW" sz="2100" dirty="0">
                <a:solidFill>
                  <a:srgbClr val="FF0000"/>
                </a:solidFill>
                <a:latin typeface="標楷體" panose="03000509000000000000" pitchFamily="65" charset="-120"/>
                <a:ea typeface="標楷體" panose="03000509000000000000" pitchFamily="65" charset="-120"/>
              </a:rPr>
              <a:t>/</a:t>
            </a:r>
            <a:r>
              <a:rPr lang="zh-TW" altLang="en-US" sz="2100" dirty="0">
                <a:solidFill>
                  <a:srgbClr val="FF0000"/>
                </a:solidFill>
                <a:latin typeface="標楷體" panose="03000509000000000000" pitchFamily="65" charset="-120"/>
                <a:ea typeface="標楷體" panose="03000509000000000000" pitchFamily="65" charset="-120"/>
              </a:rPr>
              <a:t>招生簡章</a:t>
            </a:r>
            <a:r>
              <a:rPr lang="en-US" altLang="zh-TW" sz="2100" dirty="0">
                <a:solidFill>
                  <a:srgbClr val="FF0000"/>
                </a:solidFill>
                <a:latin typeface="標楷體" panose="03000509000000000000" pitchFamily="65" charset="-120"/>
                <a:ea typeface="標楷體" panose="03000509000000000000" pitchFamily="65" charset="-120"/>
              </a:rPr>
              <a:t>(</a:t>
            </a:r>
            <a:r>
              <a:rPr lang="zh-TW" altLang="en-US" sz="2100" dirty="0">
                <a:solidFill>
                  <a:srgbClr val="FF0000"/>
                </a:solidFill>
                <a:latin typeface="標楷體" panose="03000509000000000000" pitchFamily="65" charset="-120"/>
                <a:ea typeface="標楷體" panose="03000509000000000000" pitchFamily="65" charset="-120"/>
              </a:rPr>
              <a:t>報名表</a:t>
            </a:r>
            <a:r>
              <a:rPr lang="en-US" altLang="zh-TW" sz="2100" dirty="0">
                <a:solidFill>
                  <a:srgbClr val="FF0000"/>
                </a:solidFill>
                <a:latin typeface="標楷體" panose="03000509000000000000" pitchFamily="65" charset="-120"/>
                <a:ea typeface="標楷體" panose="03000509000000000000" pitchFamily="65" charset="-120"/>
              </a:rPr>
              <a:t>)</a:t>
            </a:r>
          </a:p>
          <a:p>
            <a:pPr eaLnBrk="1" hangingPunct="1">
              <a:lnSpc>
                <a:spcPct val="60000"/>
              </a:lnSpc>
              <a:spcBef>
                <a:spcPct val="80000"/>
              </a:spcBef>
              <a:buFont typeface="Wingdings" panose="05000000000000000000" pitchFamily="2" charset="2"/>
              <a:buNone/>
            </a:pPr>
            <a:r>
              <a:rPr lang="en-US" altLang="zh-TW" sz="2100" dirty="0">
                <a:solidFill>
                  <a:srgbClr val="0000FF"/>
                </a:solidFill>
                <a:latin typeface="標楷體" panose="03000509000000000000" pitchFamily="65" charset="-120"/>
                <a:ea typeface="標楷體" panose="03000509000000000000" pitchFamily="65" charset="-120"/>
                <a:sym typeface="Symbol" panose="05050102010706020507" pitchFamily="18" charset="2"/>
              </a:rPr>
              <a:t></a:t>
            </a:r>
            <a:r>
              <a:rPr lang="zh-TW" altLang="en-US" sz="2100" dirty="0">
                <a:solidFill>
                  <a:srgbClr val="0000FF"/>
                </a:solidFill>
                <a:latin typeface="標楷體" panose="03000509000000000000" pitchFamily="65" charset="-120"/>
                <a:ea typeface="標楷體" panose="03000509000000000000" pitchFamily="65" charset="-120"/>
                <a:sym typeface="Symbol" panose="05050102010706020507" pitchFamily="18" charset="2"/>
              </a:rPr>
              <a:t>每月師資培訓</a:t>
            </a:r>
            <a:r>
              <a:rPr lang="en-US" altLang="zh-TW" sz="2100" dirty="0">
                <a:solidFill>
                  <a:srgbClr val="0000FF"/>
                </a:solidFill>
                <a:latin typeface="標楷體" panose="03000509000000000000" pitchFamily="65" charset="-120"/>
                <a:ea typeface="標楷體" panose="03000509000000000000" pitchFamily="65" charset="-120"/>
              </a:rPr>
              <a:t>—</a:t>
            </a:r>
            <a:r>
              <a:rPr lang="zh-TW" altLang="en-US" sz="2100" dirty="0">
                <a:solidFill>
                  <a:srgbClr val="0000FF"/>
                </a:solidFill>
                <a:latin typeface="標楷體" panose="03000509000000000000" pitchFamily="65" charset="-120"/>
                <a:ea typeface="標楷體" panose="03000509000000000000" pitchFamily="65" charset="-120"/>
              </a:rPr>
              <a:t>臨陣磨槍</a:t>
            </a:r>
            <a:r>
              <a:rPr lang="zh-TW" altLang="en-US" sz="2100" dirty="0"/>
              <a:t>，</a:t>
            </a:r>
            <a:r>
              <a:rPr lang="zh-TW" altLang="en-US" sz="2100" dirty="0">
                <a:solidFill>
                  <a:srgbClr val="0000FF"/>
                </a:solidFill>
                <a:latin typeface="標楷體" panose="03000509000000000000" pitchFamily="65" charset="-120"/>
                <a:ea typeface="標楷體" panose="03000509000000000000" pitchFamily="65" charset="-120"/>
              </a:rPr>
              <a:t>分科領裝備，心得交流。</a:t>
            </a:r>
          </a:p>
          <a:p>
            <a:pPr eaLnBrk="1" hangingPunct="1">
              <a:lnSpc>
                <a:spcPct val="60000"/>
              </a:lnSpc>
              <a:spcBef>
                <a:spcPct val="80000"/>
              </a:spcBef>
              <a:buFont typeface="Wingdings" panose="05000000000000000000" pitchFamily="2" charset="2"/>
              <a:buNone/>
            </a:pPr>
            <a:r>
              <a:rPr lang="zh-TW" altLang="en-US" sz="2100" dirty="0">
                <a:solidFill>
                  <a:srgbClr val="0000FF"/>
                </a:solidFill>
                <a:latin typeface="標楷體" panose="03000509000000000000" pitchFamily="65" charset="-120"/>
                <a:ea typeface="標楷體" panose="03000509000000000000" pitchFamily="65" charset="-120"/>
                <a:sym typeface="Symbol" panose="05050102010706020507" pitchFamily="18" charset="2"/>
              </a:rPr>
              <a:t>按表操課開班</a:t>
            </a:r>
            <a:r>
              <a:rPr lang="en-US" altLang="zh-TW" sz="2100" dirty="0">
                <a:solidFill>
                  <a:srgbClr val="0000FF"/>
                </a:solidFill>
                <a:latin typeface="標楷體" panose="03000509000000000000" pitchFamily="65" charset="-120"/>
                <a:ea typeface="標楷體" panose="03000509000000000000" pitchFamily="65" charset="-120"/>
              </a:rPr>
              <a:t>—</a:t>
            </a:r>
            <a:r>
              <a:rPr lang="zh-TW" altLang="en-US" sz="2100" dirty="0">
                <a:solidFill>
                  <a:srgbClr val="0000FF"/>
                </a:solidFill>
                <a:latin typeface="標楷體" panose="03000509000000000000" pitchFamily="65" charset="-120"/>
                <a:ea typeface="標楷體" panose="03000509000000000000" pitchFamily="65" charset="-120"/>
              </a:rPr>
              <a:t>嚴陣以待，談笑用兵。</a:t>
            </a:r>
          </a:p>
          <a:p>
            <a:pPr eaLnBrk="1" hangingPunct="1">
              <a:lnSpc>
                <a:spcPct val="75000"/>
              </a:lnSpc>
              <a:spcBef>
                <a:spcPct val="80000"/>
              </a:spcBef>
              <a:buFont typeface="Wingdings" panose="05000000000000000000" pitchFamily="2" charset="2"/>
              <a:buNone/>
            </a:pPr>
            <a:endParaRPr lang="en-US" altLang="zh-TW" dirty="0">
              <a:solidFill>
                <a:srgbClr val="000066"/>
              </a:solidFill>
              <a:latin typeface="標楷體" panose="03000509000000000000" pitchFamily="65" charset="-120"/>
              <a:ea typeface="標楷體" panose="03000509000000000000" pitchFamily="65" charset="-120"/>
            </a:endParaRPr>
          </a:p>
        </p:txBody>
      </p:sp>
      <p:pic>
        <p:nvPicPr>
          <p:cNvPr id="90116" name="Picture 4" descr="卡通手绘儿童读书学习阅读人物素材免费下载- 觅知网">
            <a:extLst>
              <a:ext uri="{FF2B5EF4-FFF2-40B4-BE49-F238E27FC236}">
                <a16:creationId xmlns:a16="http://schemas.microsoft.com/office/drawing/2014/main" xmlns="" id="{0CABC910-5C91-4D38-B7D0-69949903A01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61353" y="2340528"/>
            <a:ext cx="2482647" cy="2375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13267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圖片1">
            <a:extLst>
              <a:ext uri="{FF2B5EF4-FFF2-40B4-BE49-F238E27FC236}">
                <a16:creationId xmlns:a16="http://schemas.microsoft.com/office/drawing/2014/main" xmlns="" id="{72B45091-744C-444D-AF26-0742F9336EE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3000" y="-3572"/>
            <a:ext cx="6858000" cy="5147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475" name="Text Box 3">
            <a:extLst>
              <a:ext uri="{FF2B5EF4-FFF2-40B4-BE49-F238E27FC236}">
                <a16:creationId xmlns:a16="http://schemas.microsoft.com/office/drawing/2014/main" xmlns="" id="{06E005D0-F80C-4FB4-9621-E6ADABEC108E}"/>
              </a:ext>
            </a:extLst>
          </p:cNvPr>
          <p:cNvSpPr txBox="1">
            <a:spLocks noChangeArrowheads="1"/>
          </p:cNvSpPr>
          <p:nvPr/>
        </p:nvSpPr>
        <p:spPr bwMode="auto">
          <a:xfrm>
            <a:off x="2034779" y="-182166"/>
            <a:ext cx="4535090" cy="842346"/>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lnSpc>
                <a:spcPct val="155000"/>
              </a:lnSpc>
              <a:spcBef>
                <a:spcPct val="0"/>
              </a:spcBef>
              <a:buFontTx/>
              <a:buNone/>
            </a:pPr>
            <a:r>
              <a:rPr lang="zh-TW" altLang="en-US" sz="3600">
                <a:solidFill>
                  <a:srgbClr val="CC3300"/>
                </a:solidFill>
                <a:latin typeface="華康超明體" pitchFamily="49" charset="-120"/>
                <a:ea typeface="華康超明體" pitchFamily="49" charset="-120"/>
              </a:rPr>
              <a:t>讀經班職責 分層架構</a:t>
            </a:r>
            <a:endParaRPr lang="zh-TW" altLang="en-US" sz="3000">
              <a:solidFill>
                <a:srgbClr val="800000"/>
              </a:solidFill>
              <a:latin typeface="華康超明體" pitchFamily="49" charset="-120"/>
              <a:ea typeface="華康超明體" pitchFamily="49" charset="-120"/>
            </a:endParaRPr>
          </a:p>
        </p:txBody>
      </p:sp>
      <p:sp>
        <p:nvSpPr>
          <p:cNvPr id="105477" name="Text Box 5">
            <a:extLst>
              <a:ext uri="{FF2B5EF4-FFF2-40B4-BE49-F238E27FC236}">
                <a16:creationId xmlns:a16="http://schemas.microsoft.com/office/drawing/2014/main" xmlns="" id="{0DC7137A-CC43-47D8-8C84-0EF510C9FD6C}"/>
              </a:ext>
            </a:extLst>
          </p:cNvPr>
          <p:cNvSpPr txBox="1">
            <a:spLocks noChangeArrowheads="1"/>
          </p:cNvSpPr>
          <p:nvPr/>
        </p:nvSpPr>
        <p:spPr bwMode="auto">
          <a:xfrm>
            <a:off x="2519363" y="1869282"/>
            <a:ext cx="3456385" cy="715581"/>
          </a:xfrm>
          <a:prstGeom prst="rect">
            <a:avLst/>
          </a:prstGeom>
          <a:solidFill>
            <a:srgbClr val="CCFFCC"/>
          </a:solidFill>
          <a:ln w="9525">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sz="4050">
                <a:solidFill>
                  <a:srgbClr val="000099"/>
                </a:solidFill>
                <a:latin typeface="華康超明體" pitchFamily="49" charset="-120"/>
                <a:ea typeface="華康超明體" pitchFamily="49" charset="-120"/>
              </a:rPr>
              <a:t>班主任</a:t>
            </a:r>
            <a:r>
              <a:rPr lang="en-US" altLang="zh-TW" sz="4050">
                <a:solidFill>
                  <a:srgbClr val="000099"/>
                </a:solidFill>
                <a:latin typeface="華康超明體" pitchFamily="49" charset="-120"/>
                <a:ea typeface="華康超明體" pitchFamily="49" charset="-120"/>
              </a:rPr>
              <a:t>(1</a:t>
            </a:r>
            <a:r>
              <a:rPr lang="en-US" altLang="zh-TW" sz="4050" b="1">
                <a:solidFill>
                  <a:srgbClr val="000099"/>
                </a:solidFill>
                <a:latin typeface="標楷體" panose="03000509000000000000" pitchFamily="65" charset="-120"/>
                <a:ea typeface="標楷體" panose="03000509000000000000" pitchFamily="65" charset="-120"/>
              </a:rPr>
              <a:t>~</a:t>
            </a:r>
            <a:r>
              <a:rPr lang="en-US" altLang="zh-TW" sz="4050">
                <a:solidFill>
                  <a:srgbClr val="000099"/>
                </a:solidFill>
                <a:latin typeface="華康超明體" pitchFamily="49" charset="-120"/>
                <a:ea typeface="華康超明體" pitchFamily="49" charset="-120"/>
              </a:rPr>
              <a:t>2</a:t>
            </a:r>
            <a:r>
              <a:rPr lang="zh-TW" altLang="en-US" sz="4050">
                <a:solidFill>
                  <a:srgbClr val="000099"/>
                </a:solidFill>
                <a:latin typeface="華康超明體" pitchFamily="49" charset="-120"/>
                <a:ea typeface="華康超明體" pitchFamily="49" charset="-120"/>
              </a:rPr>
              <a:t>位</a:t>
            </a:r>
            <a:r>
              <a:rPr lang="en-US" altLang="zh-TW" sz="4050">
                <a:solidFill>
                  <a:srgbClr val="000099"/>
                </a:solidFill>
                <a:latin typeface="華康超明體" pitchFamily="49" charset="-120"/>
                <a:ea typeface="華康超明體" pitchFamily="49" charset="-120"/>
              </a:rPr>
              <a:t>)</a:t>
            </a:r>
          </a:p>
        </p:txBody>
      </p:sp>
      <p:sp>
        <p:nvSpPr>
          <p:cNvPr id="105478" name="Text Box 6">
            <a:extLst>
              <a:ext uri="{FF2B5EF4-FFF2-40B4-BE49-F238E27FC236}">
                <a16:creationId xmlns:a16="http://schemas.microsoft.com/office/drawing/2014/main" xmlns="" id="{17559E0B-51EF-4E5A-B9F5-DCB65DC3C961}"/>
              </a:ext>
            </a:extLst>
          </p:cNvPr>
          <p:cNvSpPr txBox="1">
            <a:spLocks noChangeArrowheads="1"/>
          </p:cNvSpPr>
          <p:nvPr/>
        </p:nvSpPr>
        <p:spPr bwMode="auto">
          <a:xfrm>
            <a:off x="1980010" y="844154"/>
            <a:ext cx="4537472" cy="646331"/>
          </a:xfrm>
          <a:prstGeom prst="rect">
            <a:avLst/>
          </a:prstGeom>
          <a:solidFill>
            <a:srgbClr val="FFCC99"/>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sz="3600">
                <a:solidFill>
                  <a:srgbClr val="000099"/>
                </a:solidFill>
                <a:latin typeface="華康超明體" pitchFamily="49" charset="-120"/>
                <a:ea typeface="華康超明體" pitchFamily="49" charset="-120"/>
              </a:rPr>
              <a:t>督導經理  執行經理</a:t>
            </a:r>
          </a:p>
        </p:txBody>
      </p:sp>
      <p:sp>
        <p:nvSpPr>
          <p:cNvPr id="105479" name="Text Box 7">
            <a:extLst>
              <a:ext uri="{FF2B5EF4-FFF2-40B4-BE49-F238E27FC236}">
                <a16:creationId xmlns:a16="http://schemas.microsoft.com/office/drawing/2014/main" xmlns="" id="{9345AB19-FF2A-4333-8CB5-63DE8677DADB}"/>
              </a:ext>
            </a:extLst>
          </p:cNvPr>
          <p:cNvSpPr txBox="1">
            <a:spLocks noChangeArrowheads="1"/>
          </p:cNvSpPr>
          <p:nvPr/>
        </p:nvSpPr>
        <p:spPr bwMode="auto">
          <a:xfrm>
            <a:off x="2303860" y="3003948"/>
            <a:ext cx="3995738" cy="715581"/>
          </a:xfrm>
          <a:prstGeom prst="rect">
            <a:avLst/>
          </a:prstGeom>
          <a:solidFill>
            <a:srgbClr val="FF99CC"/>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sz="4050">
                <a:solidFill>
                  <a:srgbClr val="000099"/>
                </a:solidFill>
                <a:latin typeface="華康超明體" pitchFamily="49" charset="-120"/>
                <a:ea typeface="華康超明體" pitchFamily="49" charset="-120"/>
              </a:rPr>
              <a:t>帶讀老師</a:t>
            </a:r>
            <a:r>
              <a:rPr lang="en-US" altLang="zh-TW" sz="4050">
                <a:solidFill>
                  <a:srgbClr val="000099"/>
                </a:solidFill>
                <a:latin typeface="華康超明體" pitchFamily="49" charset="-120"/>
                <a:ea typeface="華康超明體" pitchFamily="49" charset="-120"/>
              </a:rPr>
              <a:t>(2</a:t>
            </a:r>
            <a:r>
              <a:rPr lang="en-US" altLang="zh-TW" sz="4050" b="1">
                <a:solidFill>
                  <a:srgbClr val="000099"/>
                </a:solidFill>
                <a:latin typeface="標楷體" panose="03000509000000000000" pitchFamily="65" charset="-120"/>
                <a:ea typeface="標楷體" panose="03000509000000000000" pitchFamily="65" charset="-120"/>
              </a:rPr>
              <a:t>~</a:t>
            </a:r>
            <a:r>
              <a:rPr lang="en-US" altLang="zh-TW" sz="4050">
                <a:solidFill>
                  <a:srgbClr val="000099"/>
                </a:solidFill>
                <a:latin typeface="華康超明體" pitchFamily="49" charset="-120"/>
                <a:ea typeface="華康超明體" pitchFamily="49" charset="-120"/>
              </a:rPr>
              <a:t>3</a:t>
            </a:r>
            <a:r>
              <a:rPr lang="zh-TW" altLang="en-US" sz="4050">
                <a:solidFill>
                  <a:srgbClr val="000099"/>
                </a:solidFill>
                <a:latin typeface="華康超明體" pitchFamily="49" charset="-120"/>
                <a:ea typeface="華康超明體" pitchFamily="49" charset="-120"/>
              </a:rPr>
              <a:t>位</a:t>
            </a:r>
            <a:r>
              <a:rPr lang="en-US" altLang="zh-TW" sz="4050">
                <a:solidFill>
                  <a:srgbClr val="000099"/>
                </a:solidFill>
                <a:latin typeface="華康超明體" pitchFamily="49" charset="-120"/>
                <a:ea typeface="華康超明體" pitchFamily="49" charset="-120"/>
              </a:rPr>
              <a:t>)</a:t>
            </a:r>
          </a:p>
        </p:txBody>
      </p:sp>
      <p:sp>
        <p:nvSpPr>
          <p:cNvPr id="105480" name="Text Box 8">
            <a:extLst>
              <a:ext uri="{FF2B5EF4-FFF2-40B4-BE49-F238E27FC236}">
                <a16:creationId xmlns:a16="http://schemas.microsoft.com/office/drawing/2014/main" xmlns="" id="{F0F37F8B-4849-474E-8CDA-939DDEBD809F}"/>
              </a:ext>
            </a:extLst>
          </p:cNvPr>
          <p:cNvSpPr txBox="1">
            <a:spLocks noChangeArrowheads="1"/>
          </p:cNvSpPr>
          <p:nvPr/>
        </p:nvSpPr>
        <p:spPr bwMode="auto">
          <a:xfrm>
            <a:off x="2412206" y="4192191"/>
            <a:ext cx="3563541" cy="715581"/>
          </a:xfrm>
          <a:prstGeom prst="rect">
            <a:avLst/>
          </a:prstGeom>
          <a:solidFill>
            <a:srgbClr val="99CC00"/>
          </a:solidFill>
          <a:ln w="9525">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sz="4050">
                <a:solidFill>
                  <a:srgbClr val="000099"/>
                </a:solidFill>
                <a:latin typeface="華康超明體" pitchFamily="49" charset="-120"/>
                <a:ea typeface="華康超明體" pitchFamily="49" charset="-120"/>
              </a:rPr>
              <a:t>實習志工 </a:t>
            </a:r>
            <a:r>
              <a:rPr lang="zh-TW" altLang="en-US" sz="4050">
                <a:solidFill>
                  <a:srgbClr val="660033"/>
                </a:solidFill>
                <a:latin typeface="華康超明體" pitchFamily="49" charset="-120"/>
                <a:ea typeface="華康超明體" pitchFamily="49" charset="-120"/>
              </a:rPr>
              <a:t>家長</a:t>
            </a:r>
          </a:p>
        </p:txBody>
      </p:sp>
      <p:sp>
        <p:nvSpPr>
          <p:cNvPr id="105481" name="AutoShape 9">
            <a:extLst>
              <a:ext uri="{FF2B5EF4-FFF2-40B4-BE49-F238E27FC236}">
                <a16:creationId xmlns:a16="http://schemas.microsoft.com/office/drawing/2014/main" xmlns="" id="{F81F5497-DAE9-4404-81F4-86DC59D0B671}"/>
              </a:ext>
            </a:extLst>
          </p:cNvPr>
          <p:cNvSpPr>
            <a:spLocks noChangeArrowheads="1"/>
          </p:cNvSpPr>
          <p:nvPr/>
        </p:nvSpPr>
        <p:spPr bwMode="auto">
          <a:xfrm>
            <a:off x="3815953" y="1545432"/>
            <a:ext cx="594122" cy="270272"/>
          </a:xfrm>
          <a:prstGeom prst="downArrow">
            <a:avLst>
              <a:gd name="adj1" fmla="val 50000"/>
              <a:gd name="adj2" fmla="val 25000"/>
            </a:avLst>
          </a:prstGeom>
          <a:solidFill>
            <a:srgbClr val="800000"/>
          </a:solidFill>
          <a:ln w="9525">
            <a:solidFill>
              <a:srgbClr val="00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endParaRPr lang="zh-TW" altLang="en-US" sz="1350"/>
          </a:p>
        </p:txBody>
      </p:sp>
      <p:sp>
        <p:nvSpPr>
          <p:cNvPr id="105482" name="AutoShape 10">
            <a:extLst>
              <a:ext uri="{FF2B5EF4-FFF2-40B4-BE49-F238E27FC236}">
                <a16:creationId xmlns:a16="http://schemas.microsoft.com/office/drawing/2014/main" xmlns="" id="{177807E8-CEED-4685-8AF2-46E29478F672}"/>
              </a:ext>
            </a:extLst>
          </p:cNvPr>
          <p:cNvSpPr>
            <a:spLocks noChangeArrowheads="1"/>
          </p:cNvSpPr>
          <p:nvPr/>
        </p:nvSpPr>
        <p:spPr bwMode="auto">
          <a:xfrm>
            <a:off x="3815953" y="2680097"/>
            <a:ext cx="594122" cy="270272"/>
          </a:xfrm>
          <a:prstGeom prst="downArrow">
            <a:avLst>
              <a:gd name="adj1" fmla="val 50000"/>
              <a:gd name="adj2" fmla="val 25000"/>
            </a:avLst>
          </a:prstGeom>
          <a:solidFill>
            <a:srgbClr val="800000"/>
          </a:solidFill>
          <a:ln w="9525">
            <a:solidFill>
              <a:srgbClr val="00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endParaRPr lang="zh-TW" altLang="en-US" sz="1350"/>
          </a:p>
        </p:txBody>
      </p:sp>
      <p:sp>
        <p:nvSpPr>
          <p:cNvPr id="105483" name="AutoShape 11">
            <a:extLst>
              <a:ext uri="{FF2B5EF4-FFF2-40B4-BE49-F238E27FC236}">
                <a16:creationId xmlns:a16="http://schemas.microsoft.com/office/drawing/2014/main" xmlns="" id="{C2E79AFF-8ED2-4972-BBA0-C9FF2F992828}"/>
              </a:ext>
            </a:extLst>
          </p:cNvPr>
          <p:cNvSpPr>
            <a:spLocks noChangeArrowheads="1"/>
          </p:cNvSpPr>
          <p:nvPr/>
        </p:nvSpPr>
        <p:spPr bwMode="auto">
          <a:xfrm>
            <a:off x="3815953" y="3813572"/>
            <a:ext cx="594122" cy="270272"/>
          </a:xfrm>
          <a:prstGeom prst="downArrow">
            <a:avLst>
              <a:gd name="adj1" fmla="val 50000"/>
              <a:gd name="adj2" fmla="val 25000"/>
            </a:avLst>
          </a:prstGeom>
          <a:solidFill>
            <a:srgbClr val="800000"/>
          </a:solidFill>
          <a:ln w="9525">
            <a:solidFill>
              <a:srgbClr val="00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endParaRPr lang="zh-TW" altLang="en-US" sz="1350"/>
          </a:p>
        </p:txBody>
      </p:sp>
      <p:sp>
        <p:nvSpPr>
          <p:cNvPr id="105484" name="AutoShape 12">
            <a:extLst>
              <a:ext uri="{FF2B5EF4-FFF2-40B4-BE49-F238E27FC236}">
                <a16:creationId xmlns:a16="http://schemas.microsoft.com/office/drawing/2014/main" xmlns="" id="{1EC9CD1E-F7EA-4823-B0E8-408645DDCBAB}"/>
              </a:ext>
            </a:extLst>
          </p:cNvPr>
          <p:cNvSpPr>
            <a:spLocks noChangeArrowheads="1"/>
          </p:cNvSpPr>
          <p:nvPr/>
        </p:nvSpPr>
        <p:spPr bwMode="auto">
          <a:xfrm>
            <a:off x="6030516" y="2031207"/>
            <a:ext cx="540544" cy="432197"/>
          </a:xfrm>
          <a:prstGeom prst="notchedRightArrow">
            <a:avLst>
              <a:gd name="adj1" fmla="val 50000"/>
              <a:gd name="adj2" fmla="val 31267"/>
            </a:avLst>
          </a:prstGeom>
          <a:solidFill>
            <a:srgbClr val="333399"/>
          </a:solidFill>
          <a:ln w="9525">
            <a:solidFill>
              <a:srgbClr val="00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endParaRPr lang="zh-TW" altLang="en-US" sz="1350"/>
          </a:p>
        </p:txBody>
      </p:sp>
      <p:sp>
        <p:nvSpPr>
          <p:cNvPr id="105485" name="Text Box 13">
            <a:extLst>
              <a:ext uri="{FF2B5EF4-FFF2-40B4-BE49-F238E27FC236}">
                <a16:creationId xmlns:a16="http://schemas.microsoft.com/office/drawing/2014/main" xmlns="" id="{BB8F1C33-E537-461C-9A45-ED773BEE90CE}"/>
              </a:ext>
            </a:extLst>
          </p:cNvPr>
          <p:cNvSpPr txBox="1">
            <a:spLocks noChangeArrowheads="1"/>
          </p:cNvSpPr>
          <p:nvPr/>
        </p:nvSpPr>
        <p:spPr bwMode="auto">
          <a:xfrm>
            <a:off x="6626007" y="1545432"/>
            <a:ext cx="646331" cy="1997869"/>
          </a:xfrm>
          <a:prstGeom prst="rect">
            <a:avLst/>
          </a:prstGeom>
          <a:solidFill>
            <a:srgbClr val="FFFF99"/>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sz="3000">
                <a:latin typeface="Times New Roman" panose="02020603050405020304" pitchFamily="18" charset="0"/>
                <a:ea typeface="華康超明體" pitchFamily="49" charset="-120"/>
              </a:rPr>
              <a:t>家長成長班</a:t>
            </a:r>
          </a:p>
        </p:txBody>
      </p:sp>
      <p:sp>
        <p:nvSpPr>
          <p:cNvPr id="105486" name="Text Box 14">
            <a:extLst>
              <a:ext uri="{FF2B5EF4-FFF2-40B4-BE49-F238E27FC236}">
                <a16:creationId xmlns:a16="http://schemas.microsoft.com/office/drawing/2014/main" xmlns="" id="{556EF8DE-FD70-492C-9451-E8225577F78D}"/>
              </a:ext>
            </a:extLst>
          </p:cNvPr>
          <p:cNvSpPr txBox="1">
            <a:spLocks noChangeArrowheads="1"/>
          </p:cNvSpPr>
          <p:nvPr/>
        </p:nvSpPr>
        <p:spPr bwMode="auto">
          <a:xfrm>
            <a:off x="1287244" y="2895600"/>
            <a:ext cx="646331" cy="1997869"/>
          </a:xfrm>
          <a:prstGeom prst="rect">
            <a:avLst/>
          </a:prstGeom>
          <a:solidFill>
            <a:srgbClr val="FFFF99"/>
          </a:solidFill>
          <a:ln w="9525">
            <a:solidFill>
              <a:srgbClr val="8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None/>
            </a:pPr>
            <a:r>
              <a:rPr lang="zh-TW" altLang="en-US" sz="3000">
                <a:solidFill>
                  <a:srgbClr val="660066"/>
                </a:solidFill>
                <a:latin typeface="Times New Roman" panose="02020603050405020304" pitchFamily="18" charset="0"/>
                <a:ea typeface="華康超明體" pitchFamily="49" charset="-120"/>
              </a:rPr>
              <a:t>親子讀經班</a:t>
            </a:r>
          </a:p>
        </p:txBody>
      </p:sp>
      <p:sp>
        <p:nvSpPr>
          <p:cNvPr id="105487" name="AutoShape 15">
            <a:extLst>
              <a:ext uri="{FF2B5EF4-FFF2-40B4-BE49-F238E27FC236}">
                <a16:creationId xmlns:a16="http://schemas.microsoft.com/office/drawing/2014/main" xmlns="" id="{7524AA52-6575-4979-857E-F8C81225FA4C}"/>
              </a:ext>
            </a:extLst>
          </p:cNvPr>
          <p:cNvSpPr>
            <a:spLocks noChangeArrowheads="1"/>
          </p:cNvSpPr>
          <p:nvPr/>
        </p:nvSpPr>
        <p:spPr bwMode="auto">
          <a:xfrm>
            <a:off x="1980010" y="3165872"/>
            <a:ext cx="270272" cy="323850"/>
          </a:xfrm>
          <a:prstGeom prst="leftArrow">
            <a:avLst>
              <a:gd name="adj1" fmla="val 50000"/>
              <a:gd name="adj2" fmla="val 25000"/>
            </a:avLst>
          </a:prstGeom>
          <a:solidFill>
            <a:srgbClr val="333399"/>
          </a:solidFill>
          <a:ln w="9525">
            <a:solidFill>
              <a:srgbClr val="00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endParaRPr lang="zh-TW" altLang="en-US" sz="1350"/>
          </a:p>
        </p:txBody>
      </p:sp>
      <p:sp>
        <p:nvSpPr>
          <p:cNvPr id="105488" name="AutoShape 16">
            <a:extLst>
              <a:ext uri="{FF2B5EF4-FFF2-40B4-BE49-F238E27FC236}">
                <a16:creationId xmlns:a16="http://schemas.microsoft.com/office/drawing/2014/main" xmlns="" id="{B2A7F6F5-543C-4D86-B58F-F86305CAAF2C}"/>
              </a:ext>
            </a:extLst>
          </p:cNvPr>
          <p:cNvSpPr>
            <a:spLocks noChangeArrowheads="1"/>
          </p:cNvSpPr>
          <p:nvPr/>
        </p:nvSpPr>
        <p:spPr bwMode="auto">
          <a:xfrm>
            <a:off x="1980010" y="4407694"/>
            <a:ext cx="377428" cy="323850"/>
          </a:xfrm>
          <a:prstGeom prst="leftArrow">
            <a:avLst>
              <a:gd name="adj1" fmla="val 50000"/>
              <a:gd name="adj2" fmla="val 29136"/>
            </a:avLst>
          </a:prstGeom>
          <a:solidFill>
            <a:srgbClr val="333399"/>
          </a:solidFill>
          <a:ln w="9525">
            <a:solidFill>
              <a:srgbClr val="00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endParaRPr lang="zh-TW" altLang="en-US" sz="1350"/>
          </a:p>
        </p:txBody>
      </p:sp>
      <p:pic>
        <p:nvPicPr>
          <p:cNvPr id="3" name="圖片 2">
            <a:extLst>
              <a:ext uri="{FF2B5EF4-FFF2-40B4-BE49-F238E27FC236}">
                <a16:creationId xmlns:a16="http://schemas.microsoft.com/office/drawing/2014/main" xmlns="" id="{B560F303-9936-491F-8E1A-58ABC0A931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16243" y="3573710"/>
            <a:ext cx="2508308" cy="1569789"/>
          </a:xfrm>
          <a:prstGeom prst="rect">
            <a:avLst/>
          </a:prstGeom>
        </p:spPr>
      </p:pic>
    </p:spTree>
    <p:extLst>
      <p:ext uri="{BB962C8B-B14F-4D97-AF65-F5344CB8AC3E}">
        <p14:creationId xmlns:p14="http://schemas.microsoft.com/office/powerpoint/2010/main" val="130718905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Rectangle 1029">
            <a:extLst>
              <a:ext uri="{FF2B5EF4-FFF2-40B4-BE49-F238E27FC236}">
                <a16:creationId xmlns:a16="http://schemas.microsoft.com/office/drawing/2014/main" xmlns="" id="{2308E4F9-BCD9-4C35-A7BC-8AA0CF8AC030}"/>
              </a:ext>
            </a:extLst>
          </p:cNvPr>
          <p:cNvSpPr>
            <a:spLocks noGrp="1" noRot="1" noChangeArrowheads="1"/>
          </p:cNvSpPr>
          <p:nvPr>
            <p:ph type="title"/>
          </p:nvPr>
        </p:nvSpPr>
        <p:spPr/>
        <p:txBody>
          <a:bodyPr>
            <a:normAutofit fontScale="90000"/>
          </a:bodyPr>
          <a:lstStyle/>
          <a:p>
            <a:pPr algn="l" eaLnBrk="1" hangingPunct="1">
              <a:defRPr/>
            </a:pPr>
            <a:r>
              <a:rPr lang="zh-TW" altLang="en-US" sz="3000" b="1" dirty="0">
                <a:effectLst>
                  <a:outerShdw blurRad="38100" dist="38100" dir="2700000" algn="tl">
                    <a:srgbClr val="C0C0C0"/>
                  </a:outerShdw>
                </a:effectLst>
              </a:rPr>
              <a:t>二、</a:t>
            </a:r>
            <a:r>
              <a:rPr lang="en-US" altLang="zh-TW" sz="3000" b="1" dirty="0">
                <a:effectLst>
                  <a:outerShdw blurRad="38100" dist="38100" dir="2700000" algn="tl">
                    <a:srgbClr val="C0C0C0"/>
                  </a:outerShdw>
                </a:effectLst>
              </a:rPr>
              <a:t>(</a:t>
            </a:r>
            <a:r>
              <a:rPr lang="zh-TW" altLang="en-US" sz="3000" b="1" dirty="0">
                <a:effectLst>
                  <a:outerShdw blurRad="38100" dist="38100" dir="2700000" algn="tl">
                    <a:srgbClr val="C0C0C0"/>
                  </a:outerShdw>
                </a:effectLst>
              </a:rPr>
              <a:t>一</a:t>
            </a:r>
            <a:r>
              <a:rPr lang="en-US" altLang="zh-TW" sz="3000" b="1" dirty="0">
                <a:effectLst>
                  <a:outerShdw blurRad="38100" dist="38100" dir="2700000" algn="tl">
                    <a:srgbClr val="C0C0C0"/>
                  </a:outerShdw>
                </a:effectLst>
              </a:rPr>
              <a:t>)</a:t>
            </a:r>
            <a:r>
              <a:rPr lang="zh-TW" altLang="en-US" sz="3000" b="1" dirty="0">
                <a:sym typeface="Symbol" panose="05050102010706020507" pitchFamily="18" charset="2"/>
              </a:rPr>
              <a:t>形成開辦共識</a:t>
            </a:r>
            <a:r>
              <a:rPr lang="en-US" altLang="zh-TW" sz="3000" b="1" dirty="0"/>
              <a:t>—</a:t>
            </a:r>
            <a:r>
              <a:rPr lang="zh-TW" altLang="en-US" sz="3000" b="1" dirty="0"/>
              <a:t>先安內，後攘外</a:t>
            </a:r>
            <a:br>
              <a:rPr lang="zh-TW" altLang="en-US" sz="3000" b="1" dirty="0"/>
            </a:br>
            <a:endParaRPr lang="zh-TW" altLang="en-US" sz="3000" b="1" dirty="0"/>
          </a:p>
        </p:txBody>
      </p:sp>
      <p:graphicFrame>
        <p:nvGraphicFramePr>
          <p:cNvPr id="60956" name="Group 1564">
            <a:extLst>
              <a:ext uri="{FF2B5EF4-FFF2-40B4-BE49-F238E27FC236}">
                <a16:creationId xmlns:a16="http://schemas.microsoft.com/office/drawing/2014/main" xmlns="" id="{2E37500A-A1D4-44B6-ACFB-7D2BD5E4AC97}"/>
              </a:ext>
            </a:extLst>
          </p:cNvPr>
          <p:cNvGraphicFramePr>
            <a:graphicFrameLocks noGrp="1"/>
          </p:cNvGraphicFramePr>
          <p:nvPr>
            <p:ph type="tbl" idx="1"/>
            <p:extLst>
              <p:ext uri="{D42A27DB-BD31-4B8C-83A1-F6EECF244321}">
                <p14:modId xmlns:p14="http://schemas.microsoft.com/office/powerpoint/2010/main" val="1633407266"/>
              </p:ext>
            </p:extLst>
          </p:nvPr>
        </p:nvGraphicFramePr>
        <p:xfrm>
          <a:off x="1439466" y="1066800"/>
          <a:ext cx="6561534" cy="3886200"/>
        </p:xfrm>
        <a:graphic>
          <a:graphicData uri="http://schemas.openxmlformats.org/drawingml/2006/table">
            <a:tbl>
              <a:tblPr/>
              <a:tblGrid>
                <a:gridCol w="933450">
                  <a:extLst>
                    <a:ext uri="{9D8B030D-6E8A-4147-A177-3AD203B41FA5}">
                      <a16:colId xmlns:a16="http://schemas.microsoft.com/office/drawing/2014/main" xmlns="" val="4221803184"/>
                    </a:ext>
                  </a:extLst>
                </a:gridCol>
                <a:gridCol w="1562100">
                  <a:extLst>
                    <a:ext uri="{9D8B030D-6E8A-4147-A177-3AD203B41FA5}">
                      <a16:colId xmlns:a16="http://schemas.microsoft.com/office/drawing/2014/main" xmlns="" val="4137258950"/>
                    </a:ext>
                  </a:extLst>
                </a:gridCol>
                <a:gridCol w="3162300">
                  <a:extLst>
                    <a:ext uri="{9D8B030D-6E8A-4147-A177-3AD203B41FA5}">
                      <a16:colId xmlns:a16="http://schemas.microsoft.com/office/drawing/2014/main" xmlns="" val="2820061023"/>
                    </a:ext>
                  </a:extLst>
                </a:gridCol>
                <a:gridCol w="903684">
                  <a:extLst>
                    <a:ext uri="{9D8B030D-6E8A-4147-A177-3AD203B41FA5}">
                      <a16:colId xmlns:a16="http://schemas.microsoft.com/office/drawing/2014/main" xmlns="" val="2871677017"/>
                    </a:ext>
                  </a:extLst>
                </a:gridCol>
              </a:tblGrid>
              <a:tr h="434340">
                <a:tc>
                  <a:txBody>
                    <a:bodyPr/>
                    <a:lstStyle>
                      <a:lvl1pPr>
                        <a:spcBef>
                          <a:spcPct val="20000"/>
                        </a:spcBef>
                        <a:buClr>
                          <a:schemeClr val="hlink"/>
                        </a:buClr>
                        <a:buSzPct val="75000"/>
                        <a:buFont typeface="Wingdings" panose="05000000000000000000" pitchFamily="2" charset="2"/>
                        <a:defRPr kumimoji="1" sz="2800">
                          <a:solidFill>
                            <a:schemeClr val="tx1"/>
                          </a:solidFill>
                          <a:latin typeface="Arial" panose="020B0604020202020204" pitchFamily="34" charset="0"/>
                          <a:ea typeface="新細明體" panose="02020500000000000000" pitchFamily="18" charset="-120"/>
                        </a:defRPr>
                      </a:lvl1pPr>
                      <a:lvl2pPr>
                        <a:spcBef>
                          <a:spcPct val="20000"/>
                        </a:spcBef>
                        <a:buClr>
                          <a:schemeClr val="accent2"/>
                        </a:buClr>
                        <a:buSzPct val="85000"/>
                        <a:buFont typeface="Wingdings" panose="05000000000000000000" pitchFamily="2" charset="2"/>
                        <a:defRPr kumimoji="1" sz="2400">
                          <a:solidFill>
                            <a:schemeClr val="tx1"/>
                          </a:solidFill>
                          <a:latin typeface="Arial" panose="020B0604020202020204" pitchFamily="34" charset="0"/>
                          <a:ea typeface="新細明體" panose="02020500000000000000" pitchFamily="18" charset="-120"/>
                        </a:defRPr>
                      </a:lvl2pPr>
                      <a:lvl3pPr>
                        <a:spcBef>
                          <a:spcPct val="20000"/>
                        </a:spcBef>
                        <a:buClr>
                          <a:schemeClr val="hlink"/>
                        </a:buClr>
                        <a:buSzPct val="85000"/>
                        <a:buFont typeface="Wingdings" panose="05000000000000000000" pitchFamily="2" charset="2"/>
                        <a:defRPr kumimoji="1" sz="2000">
                          <a:solidFill>
                            <a:schemeClr val="tx1"/>
                          </a:solidFill>
                          <a:latin typeface="Arial" panose="020B0604020202020204" pitchFamily="34" charset="0"/>
                          <a:ea typeface="新細明體" panose="02020500000000000000" pitchFamily="18" charset="-120"/>
                        </a:defRPr>
                      </a:lvl3pPr>
                      <a:lvl4pPr>
                        <a:spcBef>
                          <a:spcPct val="20000"/>
                        </a:spcBef>
                        <a:buClr>
                          <a:schemeClr val="accent2"/>
                        </a:buClr>
                        <a:buSzPct val="90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4pPr>
                      <a:lvl5pPr>
                        <a:spcBef>
                          <a:spcPct val="20000"/>
                        </a:spcBef>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2400" b="1" i="0" u="none" strike="noStrike" cap="none" normalizeH="0" baseline="0">
                          <a:ln>
                            <a:noFill/>
                          </a:ln>
                          <a:solidFill>
                            <a:schemeClr val="hlink"/>
                          </a:solidFill>
                          <a:effectLst/>
                          <a:latin typeface="新細明體" panose="02020500000000000000" pitchFamily="18" charset="-120"/>
                          <a:ea typeface="新細明體" panose="02020500000000000000" pitchFamily="18" charset="-120"/>
                          <a:cs typeface="Times New Roman" panose="02020603050405020304" pitchFamily="18" charset="0"/>
                        </a:rPr>
                        <a:t>組別</a:t>
                      </a:r>
                      <a:endParaRPr kumimoji="0" lang="zh-TW" altLang="en-US" sz="2400" b="1" i="0" u="none" strike="noStrike" cap="none" normalizeH="0" baseline="0">
                        <a:ln>
                          <a:noFill/>
                        </a:ln>
                        <a:solidFill>
                          <a:schemeClr val="hlink"/>
                        </a:solidFill>
                        <a:effectLst/>
                        <a:latin typeface="Arial" panose="020B0604020202020204" pitchFamily="34" charset="0"/>
                        <a:ea typeface="新細明體" panose="02020500000000000000" pitchFamily="18" charset="-120"/>
                        <a:cs typeface="Times New Roman" panose="02020603050405020304" pitchFamily="18" charset="0"/>
                      </a:endParaRPr>
                    </a:p>
                  </a:txBody>
                  <a:tcPr marL="68580" marR="68580" marT="34290" marB="3429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kumimoji="1" sz="2800">
                          <a:solidFill>
                            <a:schemeClr val="tx1"/>
                          </a:solidFill>
                          <a:latin typeface="Arial" panose="020B0604020202020204" pitchFamily="34" charset="0"/>
                          <a:ea typeface="新細明體" panose="02020500000000000000" pitchFamily="18" charset="-120"/>
                        </a:defRPr>
                      </a:lvl1pPr>
                      <a:lvl2pPr>
                        <a:spcBef>
                          <a:spcPct val="20000"/>
                        </a:spcBef>
                        <a:buClr>
                          <a:schemeClr val="accent2"/>
                        </a:buClr>
                        <a:buSzPct val="85000"/>
                        <a:buFont typeface="Wingdings" panose="05000000000000000000" pitchFamily="2" charset="2"/>
                        <a:defRPr kumimoji="1" sz="2400">
                          <a:solidFill>
                            <a:schemeClr val="tx1"/>
                          </a:solidFill>
                          <a:latin typeface="Arial" panose="020B0604020202020204" pitchFamily="34" charset="0"/>
                          <a:ea typeface="新細明體" panose="02020500000000000000" pitchFamily="18" charset="-120"/>
                        </a:defRPr>
                      </a:lvl2pPr>
                      <a:lvl3pPr>
                        <a:spcBef>
                          <a:spcPct val="20000"/>
                        </a:spcBef>
                        <a:buClr>
                          <a:schemeClr val="hlink"/>
                        </a:buClr>
                        <a:buSzPct val="85000"/>
                        <a:buFont typeface="Wingdings" panose="05000000000000000000" pitchFamily="2" charset="2"/>
                        <a:defRPr kumimoji="1" sz="2000">
                          <a:solidFill>
                            <a:schemeClr val="tx1"/>
                          </a:solidFill>
                          <a:latin typeface="Arial" panose="020B0604020202020204" pitchFamily="34" charset="0"/>
                          <a:ea typeface="新細明體" panose="02020500000000000000" pitchFamily="18" charset="-120"/>
                        </a:defRPr>
                      </a:lvl3pPr>
                      <a:lvl4pPr>
                        <a:spcBef>
                          <a:spcPct val="20000"/>
                        </a:spcBef>
                        <a:buClr>
                          <a:schemeClr val="accent2"/>
                        </a:buClr>
                        <a:buSzPct val="90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4pPr>
                      <a:lvl5pPr>
                        <a:spcBef>
                          <a:spcPct val="20000"/>
                        </a:spcBef>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1800" b="0" i="0" u="none" strike="noStrike" cap="none" normalizeH="0" baseline="0">
                          <a:ln>
                            <a:noFill/>
                          </a:ln>
                          <a:solidFill>
                            <a:schemeClr val="hlink"/>
                          </a:solidFill>
                          <a:effectLst/>
                          <a:latin typeface="新細明體" panose="02020500000000000000" pitchFamily="18" charset="-120"/>
                          <a:ea typeface="新細明體" panose="02020500000000000000" pitchFamily="18" charset="-120"/>
                          <a:cs typeface="Times New Roman" panose="02020603050405020304" pitchFamily="18" charset="0"/>
                        </a:rPr>
                        <a:t>組 長</a:t>
                      </a:r>
                      <a:endParaRPr kumimoji="0" lang="zh-TW" altLang="en-US" sz="1800" b="0" i="0" u="none" strike="noStrike" cap="none" normalizeH="0" baseline="0">
                        <a:ln>
                          <a:noFill/>
                        </a:ln>
                        <a:solidFill>
                          <a:schemeClr val="hlink"/>
                        </a:solidFill>
                        <a:effectLst/>
                        <a:latin typeface="Arial" panose="020B0604020202020204" pitchFamily="34" charset="0"/>
                        <a:ea typeface="新細明體" panose="02020500000000000000" pitchFamily="18" charset="-120"/>
                        <a:cs typeface="Times New Roman" panose="02020603050405020304" pitchFamily="18" charset="0"/>
                      </a:endParaRPr>
                    </a:p>
                  </a:txBody>
                  <a:tcPr marL="68580" marR="68580" marT="34290" marB="3429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kumimoji="1" sz="2800">
                          <a:solidFill>
                            <a:schemeClr val="tx1"/>
                          </a:solidFill>
                          <a:latin typeface="Arial" panose="020B0604020202020204" pitchFamily="34" charset="0"/>
                          <a:ea typeface="新細明體" panose="02020500000000000000" pitchFamily="18" charset="-120"/>
                        </a:defRPr>
                      </a:lvl1pPr>
                      <a:lvl2pPr>
                        <a:spcBef>
                          <a:spcPct val="20000"/>
                        </a:spcBef>
                        <a:buClr>
                          <a:schemeClr val="accent2"/>
                        </a:buClr>
                        <a:buSzPct val="85000"/>
                        <a:buFont typeface="Wingdings" panose="05000000000000000000" pitchFamily="2" charset="2"/>
                        <a:defRPr kumimoji="1" sz="2400">
                          <a:solidFill>
                            <a:schemeClr val="tx1"/>
                          </a:solidFill>
                          <a:latin typeface="Arial" panose="020B0604020202020204" pitchFamily="34" charset="0"/>
                          <a:ea typeface="新細明體" panose="02020500000000000000" pitchFamily="18" charset="-120"/>
                        </a:defRPr>
                      </a:lvl2pPr>
                      <a:lvl3pPr>
                        <a:spcBef>
                          <a:spcPct val="20000"/>
                        </a:spcBef>
                        <a:buClr>
                          <a:schemeClr val="hlink"/>
                        </a:buClr>
                        <a:buSzPct val="85000"/>
                        <a:buFont typeface="Wingdings" panose="05000000000000000000" pitchFamily="2" charset="2"/>
                        <a:defRPr kumimoji="1" sz="2000">
                          <a:solidFill>
                            <a:schemeClr val="tx1"/>
                          </a:solidFill>
                          <a:latin typeface="Arial" panose="020B0604020202020204" pitchFamily="34" charset="0"/>
                          <a:ea typeface="新細明體" panose="02020500000000000000" pitchFamily="18" charset="-120"/>
                        </a:defRPr>
                      </a:lvl3pPr>
                      <a:lvl4pPr>
                        <a:spcBef>
                          <a:spcPct val="20000"/>
                        </a:spcBef>
                        <a:buClr>
                          <a:schemeClr val="accent2"/>
                        </a:buClr>
                        <a:buSzPct val="90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4pPr>
                      <a:lvl5pPr>
                        <a:spcBef>
                          <a:spcPct val="20000"/>
                        </a:spcBef>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1800" b="0" i="0" u="none" strike="noStrike" cap="none" normalizeH="0" baseline="0">
                          <a:ln>
                            <a:noFill/>
                          </a:ln>
                          <a:solidFill>
                            <a:srgbClr val="0000FF"/>
                          </a:solidFill>
                          <a:effectLst/>
                          <a:latin typeface="新細明體" panose="02020500000000000000" pitchFamily="18" charset="-120"/>
                          <a:ea typeface="新細明體" panose="02020500000000000000" pitchFamily="18" charset="-120"/>
                          <a:cs typeface="Times New Roman" panose="02020603050405020304" pitchFamily="18" charset="0"/>
                        </a:rPr>
                        <a:t>職  掌</a:t>
                      </a:r>
                      <a:endParaRPr kumimoji="0" lang="zh-TW" altLang="en-US" sz="1800" b="0" i="0" u="none" strike="noStrike" cap="none" normalizeH="0" baseline="0">
                        <a:ln>
                          <a:noFill/>
                        </a:ln>
                        <a:solidFill>
                          <a:srgbClr val="0000FF"/>
                        </a:solidFill>
                        <a:effectLst/>
                        <a:latin typeface="Arial" panose="020B0604020202020204" pitchFamily="34" charset="0"/>
                        <a:ea typeface="新細明體" panose="02020500000000000000" pitchFamily="18" charset="-120"/>
                        <a:cs typeface="Times New Roman" panose="02020603050405020304" pitchFamily="18" charset="0"/>
                      </a:endParaRPr>
                    </a:p>
                  </a:txBody>
                  <a:tcPr marL="68580" marR="68580" marT="34290" marB="3429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kumimoji="1" sz="2800">
                          <a:solidFill>
                            <a:schemeClr val="tx1"/>
                          </a:solidFill>
                          <a:latin typeface="Arial" panose="020B0604020202020204" pitchFamily="34" charset="0"/>
                          <a:ea typeface="新細明體" panose="02020500000000000000" pitchFamily="18" charset="-120"/>
                        </a:defRPr>
                      </a:lvl1pPr>
                      <a:lvl2pPr>
                        <a:spcBef>
                          <a:spcPct val="20000"/>
                        </a:spcBef>
                        <a:buClr>
                          <a:schemeClr val="accent2"/>
                        </a:buClr>
                        <a:buSzPct val="85000"/>
                        <a:buFont typeface="Wingdings" panose="05000000000000000000" pitchFamily="2" charset="2"/>
                        <a:defRPr kumimoji="1" sz="2400">
                          <a:solidFill>
                            <a:schemeClr val="tx1"/>
                          </a:solidFill>
                          <a:latin typeface="Arial" panose="020B0604020202020204" pitchFamily="34" charset="0"/>
                          <a:ea typeface="新細明體" panose="02020500000000000000" pitchFamily="18" charset="-120"/>
                        </a:defRPr>
                      </a:lvl2pPr>
                      <a:lvl3pPr>
                        <a:spcBef>
                          <a:spcPct val="20000"/>
                        </a:spcBef>
                        <a:buClr>
                          <a:schemeClr val="hlink"/>
                        </a:buClr>
                        <a:buSzPct val="85000"/>
                        <a:buFont typeface="Wingdings" panose="05000000000000000000" pitchFamily="2" charset="2"/>
                        <a:defRPr kumimoji="1" sz="2000">
                          <a:solidFill>
                            <a:schemeClr val="tx1"/>
                          </a:solidFill>
                          <a:latin typeface="Arial" panose="020B0604020202020204" pitchFamily="34" charset="0"/>
                          <a:ea typeface="新細明體" panose="02020500000000000000" pitchFamily="18" charset="-120"/>
                        </a:defRPr>
                      </a:lvl3pPr>
                      <a:lvl4pPr>
                        <a:spcBef>
                          <a:spcPct val="20000"/>
                        </a:spcBef>
                        <a:buClr>
                          <a:schemeClr val="accent2"/>
                        </a:buClr>
                        <a:buSzPct val="90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4pPr>
                      <a:lvl5pPr>
                        <a:spcBef>
                          <a:spcPct val="20000"/>
                        </a:spcBef>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1800" b="0" i="0" u="none" strike="noStrike" cap="none" normalizeH="0" baseline="0">
                          <a:ln>
                            <a:noFill/>
                          </a:ln>
                          <a:solidFill>
                            <a:schemeClr val="hlink"/>
                          </a:solidFill>
                          <a:effectLst/>
                          <a:latin typeface="新細明體" panose="02020500000000000000" pitchFamily="18" charset="-120"/>
                          <a:ea typeface="新細明體" panose="02020500000000000000" pitchFamily="18" charset="-120"/>
                          <a:cs typeface="Times New Roman" panose="02020603050405020304" pitchFamily="18" charset="0"/>
                        </a:rPr>
                        <a:t>期限</a:t>
                      </a:r>
                      <a:endParaRPr kumimoji="0" lang="zh-TW" altLang="en-US" sz="1800" b="0" i="0" u="none" strike="noStrike" cap="none" normalizeH="0" baseline="0">
                        <a:ln>
                          <a:noFill/>
                        </a:ln>
                        <a:solidFill>
                          <a:schemeClr val="hlink"/>
                        </a:solidFill>
                        <a:effectLst/>
                        <a:latin typeface="Arial" panose="020B0604020202020204" pitchFamily="34" charset="0"/>
                        <a:ea typeface="新細明體" panose="02020500000000000000" pitchFamily="18" charset="-120"/>
                        <a:cs typeface="Times New Roman" panose="02020603050405020304" pitchFamily="18" charset="0"/>
                      </a:endParaRPr>
                    </a:p>
                  </a:txBody>
                  <a:tcPr marL="68580" marR="68580" marT="34290" marB="3429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4196780376"/>
                  </a:ext>
                </a:extLst>
              </a:tr>
              <a:tr h="617220">
                <a:tc>
                  <a:txBody>
                    <a:bodyPr/>
                    <a:lstStyle>
                      <a:lvl1pPr>
                        <a:spcBef>
                          <a:spcPct val="20000"/>
                        </a:spcBef>
                        <a:buClr>
                          <a:schemeClr val="hlink"/>
                        </a:buClr>
                        <a:buSzPct val="75000"/>
                        <a:buFont typeface="Wingdings" panose="05000000000000000000" pitchFamily="2" charset="2"/>
                        <a:defRPr kumimoji="1" sz="2800">
                          <a:solidFill>
                            <a:schemeClr val="tx1"/>
                          </a:solidFill>
                          <a:latin typeface="Arial" panose="020B0604020202020204" pitchFamily="34" charset="0"/>
                          <a:ea typeface="新細明體" panose="02020500000000000000" pitchFamily="18" charset="-120"/>
                        </a:defRPr>
                      </a:lvl1pPr>
                      <a:lvl2pPr>
                        <a:spcBef>
                          <a:spcPct val="20000"/>
                        </a:spcBef>
                        <a:buClr>
                          <a:schemeClr val="accent2"/>
                        </a:buClr>
                        <a:buSzPct val="85000"/>
                        <a:buFont typeface="Wingdings" panose="05000000000000000000" pitchFamily="2" charset="2"/>
                        <a:defRPr kumimoji="1" sz="2400">
                          <a:solidFill>
                            <a:schemeClr val="tx1"/>
                          </a:solidFill>
                          <a:latin typeface="Arial" panose="020B0604020202020204" pitchFamily="34" charset="0"/>
                          <a:ea typeface="新細明體" panose="02020500000000000000" pitchFamily="18" charset="-120"/>
                        </a:defRPr>
                      </a:lvl2pPr>
                      <a:lvl3pPr>
                        <a:spcBef>
                          <a:spcPct val="20000"/>
                        </a:spcBef>
                        <a:buClr>
                          <a:schemeClr val="hlink"/>
                        </a:buClr>
                        <a:buSzPct val="85000"/>
                        <a:buFont typeface="Wingdings" panose="05000000000000000000" pitchFamily="2" charset="2"/>
                        <a:defRPr kumimoji="1" sz="2000">
                          <a:solidFill>
                            <a:schemeClr val="tx1"/>
                          </a:solidFill>
                          <a:latin typeface="Arial" panose="020B0604020202020204" pitchFamily="34" charset="0"/>
                          <a:ea typeface="新細明體" panose="02020500000000000000" pitchFamily="18" charset="-120"/>
                        </a:defRPr>
                      </a:lvl3pPr>
                      <a:lvl4pPr>
                        <a:spcBef>
                          <a:spcPct val="20000"/>
                        </a:spcBef>
                        <a:buClr>
                          <a:schemeClr val="accent2"/>
                        </a:buClr>
                        <a:buSzPct val="90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4pPr>
                      <a:lvl5pPr>
                        <a:spcBef>
                          <a:spcPct val="20000"/>
                        </a:spcBef>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2400" b="1" i="0" u="none" strike="noStrike" cap="none" normalizeH="0" baseline="0">
                          <a:ln>
                            <a:noFill/>
                          </a:ln>
                          <a:solidFill>
                            <a:schemeClr val="hlink"/>
                          </a:solidFill>
                          <a:effectLst/>
                          <a:latin typeface="新細明體" panose="02020500000000000000" pitchFamily="18" charset="-120"/>
                          <a:ea typeface="新細明體" panose="02020500000000000000" pitchFamily="18" charset="-120"/>
                          <a:cs typeface="Times New Roman" panose="02020603050405020304" pitchFamily="18" charset="0"/>
                        </a:rPr>
                        <a:t>策劃</a:t>
                      </a:r>
                      <a:endParaRPr kumimoji="0" lang="zh-TW" altLang="en-US" sz="2400" b="1" i="0" u="none" strike="noStrike" cap="none" normalizeH="0" baseline="0">
                        <a:ln>
                          <a:noFill/>
                        </a:ln>
                        <a:solidFill>
                          <a:schemeClr val="hlink"/>
                        </a:solidFill>
                        <a:effectLst/>
                        <a:latin typeface="Arial" panose="020B0604020202020204" pitchFamily="34" charset="0"/>
                        <a:ea typeface="新細明體" panose="02020500000000000000" pitchFamily="18" charset="-120"/>
                        <a:cs typeface="Times New Roman" panose="02020603050405020304" pitchFamily="18" charset="0"/>
                      </a:endParaRPr>
                    </a:p>
                  </a:txBody>
                  <a:tcPr marL="68580" marR="68580" marT="34290" marB="3429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kumimoji="1" sz="2800">
                          <a:solidFill>
                            <a:schemeClr val="tx1"/>
                          </a:solidFill>
                          <a:latin typeface="Arial" panose="020B0604020202020204" pitchFamily="34" charset="0"/>
                          <a:ea typeface="新細明體" panose="02020500000000000000" pitchFamily="18" charset="-120"/>
                        </a:defRPr>
                      </a:lvl1pPr>
                      <a:lvl2pPr>
                        <a:spcBef>
                          <a:spcPct val="20000"/>
                        </a:spcBef>
                        <a:buClr>
                          <a:schemeClr val="accent2"/>
                        </a:buClr>
                        <a:buSzPct val="85000"/>
                        <a:buFont typeface="Wingdings" panose="05000000000000000000" pitchFamily="2" charset="2"/>
                        <a:defRPr kumimoji="1" sz="2400">
                          <a:solidFill>
                            <a:schemeClr val="tx1"/>
                          </a:solidFill>
                          <a:latin typeface="Arial" panose="020B0604020202020204" pitchFamily="34" charset="0"/>
                          <a:ea typeface="新細明體" panose="02020500000000000000" pitchFamily="18" charset="-120"/>
                        </a:defRPr>
                      </a:lvl2pPr>
                      <a:lvl3pPr>
                        <a:spcBef>
                          <a:spcPct val="20000"/>
                        </a:spcBef>
                        <a:buClr>
                          <a:schemeClr val="hlink"/>
                        </a:buClr>
                        <a:buSzPct val="85000"/>
                        <a:buFont typeface="Wingdings" panose="05000000000000000000" pitchFamily="2" charset="2"/>
                        <a:defRPr kumimoji="1" sz="2000">
                          <a:solidFill>
                            <a:schemeClr val="tx1"/>
                          </a:solidFill>
                          <a:latin typeface="Arial" panose="020B0604020202020204" pitchFamily="34" charset="0"/>
                          <a:ea typeface="新細明體" panose="02020500000000000000" pitchFamily="18" charset="-120"/>
                        </a:defRPr>
                      </a:lvl3pPr>
                      <a:lvl4pPr>
                        <a:spcBef>
                          <a:spcPct val="20000"/>
                        </a:spcBef>
                        <a:buClr>
                          <a:schemeClr val="accent2"/>
                        </a:buClr>
                        <a:buSzPct val="90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4pPr>
                      <a:lvl5pPr>
                        <a:spcBef>
                          <a:spcPct val="20000"/>
                        </a:spcBef>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dirty="0">
                        <a:ln>
                          <a:noFill/>
                        </a:ln>
                        <a:solidFill>
                          <a:schemeClr val="hlink"/>
                        </a:solidFill>
                        <a:effectLst/>
                        <a:latin typeface="Arial" panose="020B0604020202020204" pitchFamily="34" charset="0"/>
                        <a:ea typeface="新細明體" panose="02020500000000000000" pitchFamily="18" charset="-120"/>
                        <a:cs typeface="Times New Roman" panose="02020603050405020304" pitchFamily="18" charset="0"/>
                      </a:endParaRPr>
                    </a:p>
                  </a:txBody>
                  <a:tcPr marL="68580" marR="68580" marT="34290" marB="3429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kumimoji="1" sz="2800">
                          <a:solidFill>
                            <a:schemeClr val="tx1"/>
                          </a:solidFill>
                          <a:latin typeface="Arial" panose="020B0604020202020204" pitchFamily="34" charset="0"/>
                          <a:ea typeface="新細明體" panose="02020500000000000000" pitchFamily="18" charset="-120"/>
                        </a:defRPr>
                      </a:lvl1pPr>
                      <a:lvl2pPr>
                        <a:spcBef>
                          <a:spcPct val="20000"/>
                        </a:spcBef>
                        <a:buClr>
                          <a:schemeClr val="accent2"/>
                        </a:buClr>
                        <a:buSzPct val="85000"/>
                        <a:buFont typeface="Wingdings" panose="05000000000000000000" pitchFamily="2" charset="2"/>
                        <a:defRPr kumimoji="1" sz="2400">
                          <a:solidFill>
                            <a:schemeClr val="tx1"/>
                          </a:solidFill>
                          <a:latin typeface="Arial" panose="020B0604020202020204" pitchFamily="34" charset="0"/>
                          <a:ea typeface="新細明體" panose="02020500000000000000" pitchFamily="18" charset="-120"/>
                        </a:defRPr>
                      </a:lvl2pPr>
                      <a:lvl3pPr>
                        <a:spcBef>
                          <a:spcPct val="20000"/>
                        </a:spcBef>
                        <a:buClr>
                          <a:schemeClr val="hlink"/>
                        </a:buClr>
                        <a:buSzPct val="85000"/>
                        <a:buFont typeface="Wingdings" panose="05000000000000000000" pitchFamily="2" charset="2"/>
                        <a:defRPr kumimoji="1" sz="2000">
                          <a:solidFill>
                            <a:schemeClr val="tx1"/>
                          </a:solidFill>
                          <a:latin typeface="Arial" panose="020B0604020202020204" pitchFamily="34" charset="0"/>
                          <a:ea typeface="新細明體" panose="02020500000000000000" pitchFamily="18" charset="-120"/>
                        </a:defRPr>
                      </a:lvl3pPr>
                      <a:lvl4pPr>
                        <a:spcBef>
                          <a:spcPct val="20000"/>
                        </a:spcBef>
                        <a:buClr>
                          <a:schemeClr val="accent2"/>
                        </a:buClr>
                        <a:buSzPct val="90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4pPr>
                      <a:lvl5pPr>
                        <a:spcBef>
                          <a:spcPct val="20000"/>
                        </a:spcBef>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00FF"/>
                          </a:solidFill>
                          <a:effectLst/>
                          <a:latin typeface="新細明體" panose="02020500000000000000" pitchFamily="18" charset="-120"/>
                          <a:ea typeface="新細明體" panose="02020500000000000000" pitchFamily="18" charset="-120"/>
                          <a:cs typeface="Times New Roman" panose="02020603050405020304" pitchFamily="18" charset="0"/>
                        </a:rPr>
                        <a:t>1.</a:t>
                      </a:r>
                      <a:r>
                        <a:rPr kumimoji="0" lang="zh-TW" altLang="en-US" sz="1800" b="0" i="0" u="none" strike="noStrike" cap="none" normalizeH="0" baseline="0">
                          <a:ln>
                            <a:noFill/>
                          </a:ln>
                          <a:solidFill>
                            <a:srgbClr val="0000FF"/>
                          </a:solidFill>
                          <a:effectLst/>
                          <a:latin typeface="新細明體" panose="02020500000000000000" pitchFamily="18" charset="-120"/>
                          <a:ea typeface="新細明體" panose="02020500000000000000" pitchFamily="18" charset="-120"/>
                          <a:cs typeface="Times New Roman" panose="02020603050405020304" pitchFamily="18" charset="0"/>
                        </a:rPr>
                        <a:t>負責與崇德、崇仁接洽事項</a:t>
                      </a:r>
                      <a:endParaRPr kumimoji="0" lang="zh-TW" altLang="en-US" sz="1800" b="0" i="0" u="none" strike="noStrike" cap="none" normalizeH="0" baseline="0">
                        <a:ln>
                          <a:noFill/>
                        </a:ln>
                        <a:solidFill>
                          <a:srgbClr val="0000FF"/>
                        </a:solidFill>
                        <a:effectLst/>
                        <a:latin typeface="Arial" panose="020B0604020202020204" pitchFamily="34" charset="0"/>
                        <a:ea typeface="新細明體" panose="02020500000000000000" pitchFamily="18" charset="-12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00FF"/>
                          </a:solidFill>
                          <a:effectLst/>
                          <a:latin typeface="新細明體" panose="02020500000000000000" pitchFamily="18" charset="-120"/>
                          <a:ea typeface="新細明體" panose="02020500000000000000" pitchFamily="18" charset="-120"/>
                          <a:cs typeface="Times New Roman" panose="02020603050405020304" pitchFamily="18" charset="0"/>
                        </a:rPr>
                        <a:t>2.</a:t>
                      </a:r>
                      <a:r>
                        <a:rPr kumimoji="0" lang="zh-TW" altLang="en-US" sz="1800" b="0" i="0" u="none" strike="noStrike" cap="none" normalizeH="0" baseline="0">
                          <a:ln>
                            <a:noFill/>
                          </a:ln>
                          <a:solidFill>
                            <a:srgbClr val="0000FF"/>
                          </a:solidFill>
                          <a:effectLst/>
                          <a:latin typeface="新細明體" panose="02020500000000000000" pitchFamily="18" charset="-120"/>
                          <a:ea typeface="新細明體" panose="02020500000000000000" pitchFamily="18" charset="-120"/>
                          <a:cs typeface="Times New Roman" panose="02020603050405020304" pitchFamily="18" charset="0"/>
                        </a:rPr>
                        <a:t>負責召集籌備會議解決問題</a:t>
                      </a:r>
                      <a:endParaRPr kumimoji="0" lang="zh-TW" altLang="en-US" sz="1800" b="0" i="0" u="none" strike="noStrike" cap="none" normalizeH="0" baseline="0">
                        <a:ln>
                          <a:noFill/>
                        </a:ln>
                        <a:solidFill>
                          <a:srgbClr val="0000FF"/>
                        </a:solidFill>
                        <a:effectLst/>
                        <a:latin typeface="Arial" panose="020B0604020202020204" pitchFamily="34" charset="0"/>
                        <a:ea typeface="新細明體" panose="02020500000000000000" pitchFamily="18" charset="-120"/>
                      </a:endParaRPr>
                    </a:p>
                  </a:txBody>
                  <a:tcPr marL="68580" marR="68580" marT="34290" marB="3429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kumimoji="1" sz="2800">
                          <a:solidFill>
                            <a:schemeClr val="tx1"/>
                          </a:solidFill>
                          <a:latin typeface="Arial" panose="020B0604020202020204" pitchFamily="34" charset="0"/>
                          <a:ea typeface="新細明體" panose="02020500000000000000" pitchFamily="18" charset="-120"/>
                        </a:defRPr>
                      </a:lvl1pPr>
                      <a:lvl2pPr>
                        <a:spcBef>
                          <a:spcPct val="20000"/>
                        </a:spcBef>
                        <a:buClr>
                          <a:schemeClr val="accent2"/>
                        </a:buClr>
                        <a:buSzPct val="85000"/>
                        <a:buFont typeface="Wingdings" panose="05000000000000000000" pitchFamily="2" charset="2"/>
                        <a:defRPr kumimoji="1" sz="2400">
                          <a:solidFill>
                            <a:schemeClr val="tx1"/>
                          </a:solidFill>
                          <a:latin typeface="Arial" panose="020B0604020202020204" pitchFamily="34" charset="0"/>
                          <a:ea typeface="新細明體" panose="02020500000000000000" pitchFamily="18" charset="-120"/>
                        </a:defRPr>
                      </a:lvl2pPr>
                      <a:lvl3pPr>
                        <a:spcBef>
                          <a:spcPct val="20000"/>
                        </a:spcBef>
                        <a:buClr>
                          <a:schemeClr val="hlink"/>
                        </a:buClr>
                        <a:buSzPct val="85000"/>
                        <a:buFont typeface="Wingdings" panose="05000000000000000000" pitchFamily="2" charset="2"/>
                        <a:defRPr kumimoji="1" sz="2000">
                          <a:solidFill>
                            <a:schemeClr val="tx1"/>
                          </a:solidFill>
                          <a:latin typeface="Arial" panose="020B0604020202020204" pitchFamily="34" charset="0"/>
                          <a:ea typeface="新細明體" panose="02020500000000000000" pitchFamily="18" charset="-120"/>
                        </a:defRPr>
                      </a:lvl3pPr>
                      <a:lvl4pPr>
                        <a:spcBef>
                          <a:spcPct val="20000"/>
                        </a:spcBef>
                        <a:buClr>
                          <a:schemeClr val="accent2"/>
                        </a:buClr>
                        <a:buSzPct val="90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4pPr>
                      <a:lvl5pPr>
                        <a:spcBef>
                          <a:spcPct val="20000"/>
                        </a:spcBef>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zh-TW" sz="1800" b="0" i="0" u="none" strike="noStrike" cap="none" normalizeH="0" baseline="0" dirty="0">
                        <a:ln>
                          <a:noFill/>
                        </a:ln>
                        <a:solidFill>
                          <a:schemeClr val="hlink"/>
                        </a:solidFill>
                        <a:effectLst/>
                        <a:latin typeface="Arial" panose="020B0604020202020204" pitchFamily="34" charset="0"/>
                        <a:ea typeface="新細明體" panose="02020500000000000000" pitchFamily="18" charset="-120"/>
                        <a:cs typeface="Times New Roman" panose="02020603050405020304" pitchFamily="18" charset="0"/>
                      </a:endParaRPr>
                    </a:p>
                  </a:txBody>
                  <a:tcPr marL="68580" marR="68580" marT="34290" marB="3429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70279249"/>
                  </a:ext>
                </a:extLst>
              </a:tr>
              <a:tr h="891540">
                <a:tc>
                  <a:txBody>
                    <a:bodyPr/>
                    <a:lstStyle>
                      <a:lvl1pPr>
                        <a:spcBef>
                          <a:spcPct val="20000"/>
                        </a:spcBef>
                        <a:buClr>
                          <a:schemeClr val="hlink"/>
                        </a:buClr>
                        <a:buSzPct val="75000"/>
                        <a:buFont typeface="Wingdings" panose="05000000000000000000" pitchFamily="2" charset="2"/>
                        <a:defRPr kumimoji="1" sz="2800">
                          <a:solidFill>
                            <a:schemeClr val="tx1"/>
                          </a:solidFill>
                          <a:latin typeface="Arial" panose="020B0604020202020204" pitchFamily="34" charset="0"/>
                          <a:ea typeface="新細明體" panose="02020500000000000000" pitchFamily="18" charset="-120"/>
                        </a:defRPr>
                      </a:lvl1pPr>
                      <a:lvl2pPr>
                        <a:spcBef>
                          <a:spcPct val="20000"/>
                        </a:spcBef>
                        <a:buClr>
                          <a:schemeClr val="accent2"/>
                        </a:buClr>
                        <a:buSzPct val="85000"/>
                        <a:buFont typeface="Wingdings" panose="05000000000000000000" pitchFamily="2" charset="2"/>
                        <a:defRPr kumimoji="1" sz="2400">
                          <a:solidFill>
                            <a:schemeClr val="tx1"/>
                          </a:solidFill>
                          <a:latin typeface="Arial" panose="020B0604020202020204" pitchFamily="34" charset="0"/>
                          <a:ea typeface="新細明體" panose="02020500000000000000" pitchFamily="18" charset="-120"/>
                        </a:defRPr>
                      </a:lvl2pPr>
                      <a:lvl3pPr>
                        <a:spcBef>
                          <a:spcPct val="20000"/>
                        </a:spcBef>
                        <a:buClr>
                          <a:schemeClr val="hlink"/>
                        </a:buClr>
                        <a:buSzPct val="85000"/>
                        <a:buFont typeface="Wingdings" panose="05000000000000000000" pitchFamily="2" charset="2"/>
                        <a:defRPr kumimoji="1" sz="2000">
                          <a:solidFill>
                            <a:schemeClr val="tx1"/>
                          </a:solidFill>
                          <a:latin typeface="Arial" panose="020B0604020202020204" pitchFamily="34" charset="0"/>
                          <a:ea typeface="新細明體" panose="02020500000000000000" pitchFamily="18" charset="-120"/>
                        </a:defRPr>
                      </a:lvl3pPr>
                      <a:lvl4pPr>
                        <a:spcBef>
                          <a:spcPct val="20000"/>
                        </a:spcBef>
                        <a:buClr>
                          <a:schemeClr val="accent2"/>
                        </a:buClr>
                        <a:buSzPct val="90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4pPr>
                      <a:lvl5pPr>
                        <a:spcBef>
                          <a:spcPct val="20000"/>
                        </a:spcBef>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2400" b="1" i="0" u="none" strike="noStrike" cap="none" normalizeH="0" baseline="0">
                          <a:ln>
                            <a:noFill/>
                          </a:ln>
                          <a:solidFill>
                            <a:schemeClr val="hlink"/>
                          </a:solidFill>
                          <a:effectLst/>
                          <a:latin typeface="Times New Roman" panose="02020603050405020304" pitchFamily="18" charset="0"/>
                          <a:ea typeface="新細明體" panose="02020500000000000000" pitchFamily="18" charset="-120"/>
                          <a:cs typeface="Times New Roman" panose="02020603050405020304" pitchFamily="18" charset="0"/>
                        </a:rPr>
                        <a:t>課務</a:t>
                      </a:r>
                      <a:endParaRPr kumimoji="0" lang="zh-TW" altLang="en-US" sz="2400" b="1" i="0" u="none" strike="noStrike" cap="none" normalizeH="0" baseline="0">
                        <a:ln>
                          <a:noFill/>
                        </a:ln>
                        <a:solidFill>
                          <a:schemeClr val="hlink"/>
                        </a:solidFill>
                        <a:effectLst/>
                        <a:latin typeface="Arial" panose="020B0604020202020204" pitchFamily="34" charset="0"/>
                        <a:ea typeface="新細明體" panose="02020500000000000000" pitchFamily="18" charset="-120"/>
                        <a:cs typeface="Times New Roman" panose="02020603050405020304" pitchFamily="18" charset="0"/>
                      </a:endParaRPr>
                    </a:p>
                  </a:txBody>
                  <a:tcPr marL="68580" marR="68580" marT="34290" marB="3429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kumimoji="1" sz="2800">
                          <a:solidFill>
                            <a:schemeClr val="tx1"/>
                          </a:solidFill>
                          <a:latin typeface="Arial" panose="020B0604020202020204" pitchFamily="34" charset="0"/>
                          <a:ea typeface="新細明體" panose="02020500000000000000" pitchFamily="18" charset="-120"/>
                        </a:defRPr>
                      </a:lvl1pPr>
                      <a:lvl2pPr>
                        <a:spcBef>
                          <a:spcPct val="20000"/>
                        </a:spcBef>
                        <a:buClr>
                          <a:schemeClr val="accent2"/>
                        </a:buClr>
                        <a:buSzPct val="85000"/>
                        <a:buFont typeface="Wingdings" panose="05000000000000000000" pitchFamily="2" charset="2"/>
                        <a:defRPr kumimoji="1" sz="2400">
                          <a:solidFill>
                            <a:schemeClr val="tx1"/>
                          </a:solidFill>
                          <a:latin typeface="Arial" panose="020B0604020202020204" pitchFamily="34" charset="0"/>
                          <a:ea typeface="新細明體" panose="02020500000000000000" pitchFamily="18" charset="-120"/>
                        </a:defRPr>
                      </a:lvl2pPr>
                      <a:lvl3pPr>
                        <a:spcBef>
                          <a:spcPct val="20000"/>
                        </a:spcBef>
                        <a:buClr>
                          <a:schemeClr val="hlink"/>
                        </a:buClr>
                        <a:buSzPct val="85000"/>
                        <a:buFont typeface="Wingdings" panose="05000000000000000000" pitchFamily="2" charset="2"/>
                        <a:defRPr kumimoji="1" sz="2000">
                          <a:solidFill>
                            <a:schemeClr val="tx1"/>
                          </a:solidFill>
                          <a:latin typeface="Arial" panose="020B0604020202020204" pitchFamily="34" charset="0"/>
                          <a:ea typeface="新細明體" panose="02020500000000000000" pitchFamily="18" charset="-120"/>
                        </a:defRPr>
                      </a:lvl3pPr>
                      <a:lvl4pPr>
                        <a:spcBef>
                          <a:spcPct val="20000"/>
                        </a:spcBef>
                        <a:buClr>
                          <a:schemeClr val="accent2"/>
                        </a:buClr>
                        <a:buSzPct val="90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4pPr>
                      <a:lvl5pPr>
                        <a:spcBef>
                          <a:spcPct val="20000"/>
                        </a:spcBef>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800" b="0" i="0" u="none" strike="noStrike" cap="none" normalizeH="0" baseline="0" dirty="0">
                          <a:ln>
                            <a:noFill/>
                          </a:ln>
                          <a:solidFill>
                            <a:schemeClr val="hlink"/>
                          </a:solidFill>
                          <a:effectLst/>
                          <a:latin typeface="新細明體" panose="02020500000000000000" pitchFamily="18" charset="-120"/>
                          <a:ea typeface="新細明體" panose="02020500000000000000" pitchFamily="18" charset="-120"/>
                          <a:cs typeface="Times New Roman" panose="02020603050405020304" pitchFamily="18" charset="0"/>
                        </a:rPr>
                        <a:t> </a:t>
                      </a:r>
                      <a:endParaRPr kumimoji="0" lang="zh-TW" altLang="en-US" sz="1800" b="0" i="0" u="none" strike="noStrike" cap="none" normalizeH="0" baseline="0" dirty="0">
                        <a:ln>
                          <a:noFill/>
                        </a:ln>
                        <a:solidFill>
                          <a:schemeClr val="hlink"/>
                        </a:solidFill>
                        <a:effectLst/>
                        <a:latin typeface="Arial" panose="020B0604020202020204" pitchFamily="34" charset="0"/>
                        <a:ea typeface="新細明體" panose="02020500000000000000" pitchFamily="18" charset="-120"/>
                        <a:cs typeface="Times New Roman" panose="02020603050405020304" pitchFamily="18" charset="0"/>
                      </a:endParaRPr>
                    </a:p>
                  </a:txBody>
                  <a:tcPr marL="68580" marR="68580" marT="34290" marB="3429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kumimoji="1" sz="2800">
                          <a:solidFill>
                            <a:schemeClr val="tx1"/>
                          </a:solidFill>
                          <a:latin typeface="Arial" panose="020B0604020202020204" pitchFamily="34" charset="0"/>
                          <a:ea typeface="新細明體" panose="02020500000000000000" pitchFamily="18" charset="-120"/>
                        </a:defRPr>
                      </a:lvl1pPr>
                      <a:lvl2pPr>
                        <a:spcBef>
                          <a:spcPct val="20000"/>
                        </a:spcBef>
                        <a:buClr>
                          <a:schemeClr val="accent2"/>
                        </a:buClr>
                        <a:buSzPct val="85000"/>
                        <a:buFont typeface="Wingdings" panose="05000000000000000000" pitchFamily="2" charset="2"/>
                        <a:defRPr kumimoji="1" sz="2400">
                          <a:solidFill>
                            <a:schemeClr val="tx1"/>
                          </a:solidFill>
                          <a:latin typeface="Arial" panose="020B0604020202020204" pitchFamily="34" charset="0"/>
                          <a:ea typeface="新細明體" panose="02020500000000000000" pitchFamily="18" charset="-120"/>
                        </a:defRPr>
                      </a:lvl2pPr>
                      <a:lvl3pPr>
                        <a:spcBef>
                          <a:spcPct val="20000"/>
                        </a:spcBef>
                        <a:buClr>
                          <a:schemeClr val="hlink"/>
                        </a:buClr>
                        <a:buSzPct val="85000"/>
                        <a:buFont typeface="Wingdings" panose="05000000000000000000" pitchFamily="2" charset="2"/>
                        <a:defRPr kumimoji="1" sz="2000">
                          <a:solidFill>
                            <a:schemeClr val="tx1"/>
                          </a:solidFill>
                          <a:latin typeface="Arial" panose="020B0604020202020204" pitchFamily="34" charset="0"/>
                          <a:ea typeface="新細明體" panose="02020500000000000000" pitchFamily="18" charset="-120"/>
                        </a:defRPr>
                      </a:lvl3pPr>
                      <a:lvl4pPr>
                        <a:spcBef>
                          <a:spcPct val="20000"/>
                        </a:spcBef>
                        <a:buClr>
                          <a:schemeClr val="accent2"/>
                        </a:buClr>
                        <a:buSzPct val="90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4pPr>
                      <a:lvl5pPr>
                        <a:spcBef>
                          <a:spcPct val="20000"/>
                        </a:spcBef>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00FF"/>
                          </a:solidFill>
                          <a:effectLst/>
                          <a:latin typeface="新細明體" panose="02020500000000000000" pitchFamily="18" charset="-120"/>
                          <a:ea typeface="新細明體" panose="02020500000000000000" pitchFamily="18" charset="-120"/>
                          <a:cs typeface="Times New Roman" panose="02020603050405020304" pitchFamily="18" charset="0"/>
                        </a:rPr>
                        <a:t>1.</a:t>
                      </a:r>
                      <a:r>
                        <a:rPr kumimoji="0" lang="zh-TW" altLang="en-US" sz="1800" b="0" i="0" u="none" strike="noStrike" cap="none" normalizeH="0" baseline="0">
                          <a:ln>
                            <a:noFill/>
                          </a:ln>
                          <a:solidFill>
                            <a:srgbClr val="0000FF"/>
                          </a:solidFill>
                          <a:effectLst/>
                          <a:latin typeface="新細明體" panose="02020500000000000000" pitchFamily="18" charset="-120"/>
                          <a:ea typeface="新細明體" panose="02020500000000000000" pitchFamily="18" charset="-120"/>
                          <a:cs typeface="Times New Roman" panose="02020603050405020304" pitchFamily="18" charset="0"/>
                        </a:rPr>
                        <a:t>編訂各班課程標準與進度</a:t>
                      </a:r>
                      <a:endParaRPr kumimoji="0" lang="zh-TW" altLang="en-US" sz="1800" b="0" i="0" u="none" strike="noStrike" cap="none" normalizeH="0" baseline="0">
                        <a:ln>
                          <a:noFill/>
                        </a:ln>
                        <a:solidFill>
                          <a:srgbClr val="0000FF"/>
                        </a:solidFill>
                        <a:effectLst/>
                        <a:latin typeface="Arial" panose="020B0604020202020204" pitchFamily="34" charset="0"/>
                        <a:ea typeface="新細明體" panose="02020500000000000000" pitchFamily="18" charset="-12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00FF"/>
                          </a:solidFill>
                          <a:effectLst/>
                          <a:latin typeface="新細明體" panose="02020500000000000000" pitchFamily="18" charset="-120"/>
                          <a:ea typeface="新細明體" panose="02020500000000000000" pitchFamily="18" charset="-120"/>
                          <a:cs typeface="Times New Roman" panose="02020603050405020304" pitchFamily="18" charset="0"/>
                        </a:rPr>
                        <a:t>2.</a:t>
                      </a:r>
                      <a:r>
                        <a:rPr kumimoji="0" lang="zh-TW" altLang="en-US" sz="1800" b="0" i="0" u="none" strike="noStrike" cap="none" normalizeH="0" baseline="0">
                          <a:ln>
                            <a:noFill/>
                          </a:ln>
                          <a:solidFill>
                            <a:srgbClr val="0000FF"/>
                          </a:solidFill>
                          <a:effectLst/>
                          <a:latin typeface="新細明體" panose="02020500000000000000" pitchFamily="18" charset="-120"/>
                          <a:ea typeface="新細明體" panose="02020500000000000000" pitchFamily="18" charset="-120"/>
                          <a:cs typeface="Times New Roman" panose="02020603050405020304" pitchFamily="18" charset="0"/>
                        </a:rPr>
                        <a:t>編輯各班所需教案</a:t>
                      </a:r>
                      <a:endParaRPr kumimoji="0" lang="zh-TW" altLang="en-US" sz="1800" b="0" i="0" u="none" strike="noStrike" cap="none" normalizeH="0" baseline="0">
                        <a:ln>
                          <a:noFill/>
                        </a:ln>
                        <a:solidFill>
                          <a:srgbClr val="0000FF"/>
                        </a:solidFill>
                        <a:effectLst/>
                        <a:latin typeface="Arial" panose="020B0604020202020204" pitchFamily="34" charset="0"/>
                        <a:ea typeface="新細明體" panose="02020500000000000000" pitchFamily="18" charset="-12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00FF"/>
                          </a:solidFill>
                          <a:effectLst/>
                          <a:latin typeface="新細明體" panose="02020500000000000000" pitchFamily="18" charset="-120"/>
                          <a:ea typeface="新細明體" panose="02020500000000000000" pitchFamily="18" charset="-120"/>
                        </a:rPr>
                        <a:t>3.</a:t>
                      </a:r>
                      <a:r>
                        <a:rPr kumimoji="0" lang="zh-TW" altLang="en-US" sz="1800" b="0" i="0" u="none" strike="noStrike" cap="none" normalizeH="0" baseline="0">
                          <a:ln>
                            <a:noFill/>
                          </a:ln>
                          <a:solidFill>
                            <a:srgbClr val="0000FF"/>
                          </a:solidFill>
                          <a:effectLst/>
                          <a:latin typeface="新細明體" panose="02020500000000000000" pitchFamily="18" charset="-120"/>
                          <a:ea typeface="新細明體" panose="02020500000000000000" pitchFamily="18" charset="-120"/>
                        </a:rPr>
                        <a:t>推薦每個月課程培訓師資</a:t>
                      </a:r>
                      <a:endParaRPr kumimoji="0" lang="zh-TW" altLang="en-US" sz="1800" b="0" i="0" u="none" strike="noStrike" cap="none" normalizeH="0" baseline="0">
                        <a:ln>
                          <a:noFill/>
                        </a:ln>
                        <a:solidFill>
                          <a:srgbClr val="0000FF"/>
                        </a:solidFill>
                        <a:effectLst/>
                        <a:latin typeface="Arial" panose="020B0604020202020204" pitchFamily="34" charset="0"/>
                        <a:ea typeface="新細明體" panose="02020500000000000000" pitchFamily="18" charset="-120"/>
                      </a:endParaRPr>
                    </a:p>
                  </a:txBody>
                  <a:tcPr marL="68580" marR="68580" marT="34290" marB="3429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kumimoji="1" sz="2800">
                          <a:solidFill>
                            <a:schemeClr val="tx1"/>
                          </a:solidFill>
                          <a:latin typeface="Arial" panose="020B0604020202020204" pitchFamily="34" charset="0"/>
                          <a:ea typeface="新細明體" panose="02020500000000000000" pitchFamily="18" charset="-120"/>
                        </a:defRPr>
                      </a:lvl1pPr>
                      <a:lvl2pPr>
                        <a:spcBef>
                          <a:spcPct val="20000"/>
                        </a:spcBef>
                        <a:buClr>
                          <a:schemeClr val="accent2"/>
                        </a:buClr>
                        <a:buSzPct val="85000"/>
                        <a:buFont typeface="Wingdings" panose="05000000000000000000" pitchFamily="2" charset="2"/>
                        <a:defRPr kumimoji="1" sz="2400">
                          <a:solidFill>
                            <a:schemeClr val="tx1"/>
                          </a:solidFill>
                          <a:latin typeface="Arial" panose="020B0604020202020204" pitchFamily="34" charset="0"/>
                          <a:ea typeface="新細明體" panose="02020500000000000000" pitchFamily="18" charset="-120"/>
                        </a:defRPr>
                      </a:lvl2pPr>
                      <a:lvl3pPr>
                        <a:spcBef>
                          <a:spcPct val="20000"/>
                        </a:spcBef>
                        <a:buClr>
                          <a:schemeClr val="hlink"/>
                        </a:buClr>
                        <a:buSzPct val="85000"/>
                        <a:buFont typeface="Wingdings" panose="05000000000000000000" pitchFamily="2" charset="2"/>
                        <a:defRPr kumimoji="1" sz="2000">
                          <a:solidFill>
                            <a:schemeClr val="tx1"/>
                          </a:solidFill>
                          <a:latin typeface="Arial" panose="020B0604020202020204" pitchFamily="34" charset="0"/>
                          <a:ea typeface="新細明體" panose="02020500000000000000" pitchFamily="18" charset="-120"/>
                        </a:defRPr>
                      </a:lvl3pPr>
                      <a:lvl4pPr>
                        <a:spcBef>
                          <a:spcPct val="20000"/>
                        </a:spcBef>
                        <a:buClr>
                          <a:schemeClr val="accent2"/>
                        </a:buClr>
                        <a:buSzPct val="90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4pPr>
                      <a:lvl5pPr>
                        <a:spcBef>
                          <a:spcPct val="20000"/>
                        </a:spcBef>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zh-TW" sz="1800" b="0" i="0" u="none" strike="noStrike" cap="none" normalizeH="0" baseline="0" dirty="0">
                        <a:ln>
                          <a:noFill/>
                        </a:ln>
                        <a:solidFill>
                          <a:schemeClr val="hlink"/>
                        </a:solidFill>
                        <a:effectLst/>
                        <a:latin typeface="Arial" panose="020B0604020202020204" pitchFamily="34" charset="0"/>
                        <a:ea typeface="新細明體" panose="02020500000000000000" pitchFamily="18" charset="-120"/>
                        <a:cs typeface="Times New Roman" panose="02020603050405020304" pitchFamily="18" charset="0"/>
                      </a:endParaRPr>
                    </a:p>
                  </a:txBody>
                  <a:tcPr marL="68580" marR="68580" marT="34290" marB="3429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981582352"/>
                  </a:ext>
                </a:extLst>
              </a:tr>
              <a:tr h="434340">
                <a:tc>
                  <a:txBody>
                    <a:bodyPr/>
                    <a:lstStyle>
                      <a:lvl1pPr>
                        <a:spcBef>
                          <a:spcPct val="20000"/>
                        </a:spcBef>
                        <a:buClr>
                          <a:schemeClr val="hlink"/>
                        </a:buClr>
                        <a:buSzPct val="75000"/>
                        <a:buFont typeface="Wingdings" panose="05000000000000000000" pitchFamily="2" charset="2"/>
                        <a:defRPr kumimoji="1" sz="2800">
                          <a:solidFill>
                            <a:schemeClr val="tx1"/>
                          </a:solidFill>
                          <a:latin typeface="Arial" panose="020B0604020202020204" pitchFamily="34" charset="0"/>
                          <a:ea typeface="新細明體" panose="02020500000000000000" pitchFamily="18" charset="-120"/>
                        </a:defRPr>
                      </a:lvl1pPr>
                      <a:lvl2pPr>
                        <a:spcBef>
                          <a:spcPct val="20000"/>
                        </a:spcBef>
                        <a:buClr>
                          <a:schemeClr val="accent2"/>
                        </a:buClr>
                        <a:buSzPct val="85000"/>
                        <a:buFont typeface="Wingdings" panose="05000000000000000000" pitchFamily="2" charset="2"/>
                        <a:defRPr kumimoji="1" sz="2400">
                          <a:solidFill>
                            <a:schemeClr val="tx1"/>
                          </a:solidFill>
                          <a:latin typeface="Arial" panose="020B0604020202020204" pitchFamily="34" charset="0"/>
                          <a:ea typeface="新細明體" panose="02020500000000000000" pitchFamily="18" charset="-120"/>
                        </a:defRPr>
                      </a:lvl2pPr>
                      <a:lvl3pPr>
                        <a:spcBef>
                          <a:spcPct val="20000"/>
                        </a:spcBef>
                        <a:buClr>
                          <a:schemeClr val="hlink"/>
                        </a:buClr>
                        <a:buSzPct val="85000"/>
                        <a:buFont typeface="Wingdings" panose="05000000000000000000" pitchFamily="2" charset="2"/>
                        <a:defRPr kumimoji="1" sz="2000">
                          <a:solidFill>
                            <a:schemeClr val="tx1"/>
                          </a:solidFill>
                          <a:latin typeface="Arial" panose="020B0604020202020204" pitchFamily="34" charset="0"/>
                          <a:ea typeface="新細明體" panose="02020500000000000000" pitchFamily="18" charset="-120"/>
                        </a:defRPr>
                      </a:lvl3pPr>
                      <a:lvl4pPr>
                        <a:spcBef>
                          <a:spcPct val="20000"/>
                        </a:spcBef>
                        <a:buClr>
                          <a:schemeClr val="accent2"/>
                        </a:buClr>
                        <a:buSzPct val="90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4pPr>
                      <a:lvl5pPr>
                        <a:spcBef>
                          <a:spcPct val="20000"/>
                        </a:spcBef>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2400" b="1" i="0" u="none" strike="noStrike" cap="none" normalizeH="0" baseline="0">
                          <a:ln>
                            <a:noFill/>
                          </a:ln>
                          <a:solidFill>
                            <a:schemeClr val="hlink"/>
                          </a:solidFill>
                          <a:effectLst/>
                          <a:latin typeface="新細明體" panose="02020500000000000000" pitchFamily="18" charset="-120"/>
                          <a:ea typeface="新細明體" panose="02020500000000000000" pitchFamily="18" charset="-120"/>
                          <a:cs typeface="Times New Roman" panose="02020603050405020304" pitchFamily="18" charset="0"/>
                        </a:rPr>
                        <a:t>文宣</a:t>
                      </a:r>
                      <a:endParaRPr kumimoji="0" lang="zh-TW" altLang="en-US" sz="2400" b="1" i="0" u="none" strike="noStrike" cap="none" normalizeH="0" baseline="0">
                        <a:ln>
                          <a:noFill/>
                        </a:ln>
                        <a:solidFill>
                          <a:schemeClr val="hlink"/>
                        </a:solidFill>
                        <a:effectLst/>
                        <a:latin typeface="Arial" panose="020B0604020202020204" pitchFamily="34" charset="0"/>
                        <a:ea typeface="新細明體" panose="02020500000000000000" pitchFamily="18" charset="-120"/>
                        <a:cs typeface="Times New Roman" panose="02020603050405020304" pitchFamily="18" charset="0"/>
                      </a:endParaRPr>
                    </a:p>
                  </a:txBody>
                  <a:tcPr marL="68580" marR="68580" marT="34290" marB="3429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kumimoji="1" sz="2800">
                          <a:solidFill>
                            <a:schemeClr val="tx1"/>
                          </a:solidFill>
                          <a:latin typeface="Arial" panose="020B0604020202020204" pitchFamily="34" charset="0"/>
                          <a:ea typeface="新細明體" panose="02020500000000000000" pitchFamily="18" charset="-120"/>
                        </a:defRPr>
                      </a:lvl1pPr>
                      <a:lvl2pPr>
                        <a:spcBef>
                          <a:spcPct val="20000"/>
                        </a:spcBef>
                        <a:buClr>
                          <a:schemeClr val="accent2"/>
                        </a:buClr>
                        <a:buSzPct val="85000"/>
                        <a:buFont typeface="Wingdings" panose="05000000000000000000" pitchFamily="2" charset="2"/>
                        <a:defRPr kumimoji="1" sz="2400">
                          <a:solidFill>
                            <a:schemeClr val="tx1"/>
                          </a:solidFill>
                          <a:latin typeface="Arial" panose="020B0604020202020204" pitchFamily="34" charset="0"/>
                          <a:ea typeface="新細明體" panose="02020500000000000000" pitchFamily="18" charset="-120"/>
                        </a:defRPr>
                      </a:lvl2pPr>
                      <a:lvl3pPr>
                        <a:spcBef>
                          <a:spcPct val="20000"/>
                        </a:spcBef>
                        <a:buClr>
                          <a:schemeClr val="hlink"/>
                        </a:buClr>
                        <a:buSzPct val="85000"/>
                        <a:buFont typeface="Wingdings" panose="05000000000000000000" pitchFamily="2" charset="2"/>
                        <a:defRPr kumimoji="1" sz="2000">
                          <a:solidFill>
                            <a:schemeClr val="tx1"/>
                          </a:solidFill>
                          <a:latin typeface="Arial" panose="020B0604020202020204" pitchFamily="34" charset="0"/>
                          <a:ea typeface="新細明體" panose="02020500000000000000" pitchFamily="18" charset="-120"/>
                        </a:defRPr>
                      </a:lvl3pPr>
                      <a:lvl4pPr>
                        <a:spcBef>
                          <a:spcPct val="20000"/>
                        </a:spcBef>
                        <a:buClr>
                          <a:schemeClr val="accent2"/>
                        </a:buClr>
                        <a:buSzPct val="90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4pPr>
                      <a:lvl5pPr>
                        <a:spcBef>
                          <a:spcPct val="20000"/>
                        </a:spcBef>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dirty="0">
                        <a:ln>
                          <a:noFill/>
                        </a:ln>
                        <a:solidFill>
                          <a:schemeClr val="hlink"/>
                        </a:solidFill>
                        <a:effectLst/>
                        <a:latin typeface="Arial" panose="020B0604020202020204" pitchFamily="34" charset="0"/>
                        <a:ea typeface="新細明體" panose="02020500000000000000" pitchFamily="18" charset="-120"/>
                        <a:cs typeface="Times New Roman" panose="02020603050405020304" pitchFamily="18" charset="0"/>
                      </a:endParaRPr>
                    </a:p>
                  </a:txBody>
                  <a:tcPr marL="68580" marR="68580" marT="34290" marB="34290"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kumimoji="1" sz="2800">
                          <a:solidFill>
                            <a:schemeClr val="tx1"/>
                          </a:solidFill>
                          <a:latin typeface="Arial" panose="020B0604020202020204" pitchFamily="34" charset="0"/>
                          <a:ea typeface="新細明體" panose="02020500000000000000" pitchFamily="18" charset="-120"/>
                        </a:defRPr>
                      </a:lvl1pPr>
                      <a:lvl2pPr>
                        <a:spcBef>
                          <a:spcPct val="20000"/>
                        </a:spcBef>
                        <a:buClr>
                          <a:schemeClr val="accent2"/>
                        </a:buClr>
                        <a:buSzPct val="85000"/>
                        <a:buFont typeface="Wingdings" panose="05000000000000000000" pitchFamily="2" charset="2"/>
                        <a:defRPr kumimoji="1" sz="2400">
                          <a:solidFill>
                            <a:schemeClr val="tx1"/>
                          </a:solidFill>
                          <a:latin typeface="Arial" panose="020B0604020202020204" pitchFamily="34" charset="0"/>
                          <a:ea typeface="新細明體" panose="02020500000000000000" pitchFamily="18" charset="-120"/>
                        </a:defRPr>
                      </a:lvl2pPr>
                      <a:lvl3pPr>
                        <a:spcBef>
                          <a:spcPct val="20000"/>
                        </a:spcBef>
                        <a:buClr>
                          <a:schemeClr val="hlink"/>
                        </a:buClr>
                        <a:buSzPct val="85000"/>
                        <a:buFont typeface="Wingdings" panose="05000000000000000000" pitchFamily="2" charset="2"/>
                        <a:defRPr kumimoji="1" sz="2000">
                          <a:solidFill>
                            <a:schemeClr val="tx1"/>
                          </a:solidFill>
                          <a:latin typeface="Arial" panose="020B0604020202020204" pitchFamily="34" charset="0"/>
                          <a:ea typeface="新細明體" panose="02020500000000000000" pitchFamily="18" charset="-120"/>
                        </a:defRPr>
                      </a:lvl3pPr>
                      <a:lvl4pPr>
                        <a:spcBef>
                          <a:spcPct val="20000"/>
                        </a:spcBef>
                        <a:buClr>
                          <a:schemeClr val="accent2"/>
                        </a:buClr>
                        <a:buSzPct val="90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4pPr>
                      <a:lvl5pPr>
                        <a:spcBef>
                          <a:spcPct val="20000"/>
                        </a:spcBef>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800" b="0" i="0" u="none" strike="noStrike" cap="none" normalizeH="0" baseline="0">
                          <a:ln>
                            <a:noFill/>
                          </a:ln>
                          <a:solidFill>
                            <a:srgbClr val="0000FF"/>
                          </a:solidFill>
                          <a:effectLst/>
                          <a:latin typeface="新細明體" panose="02020500000000000000" pitchFamily="18" charset="-120"/>
                          <a:ea typeface="新細明體" panose="02020500000000000000" pitchFamily="18" charset="-120"/>
                          <a:cs typeface="Times New Roman" panose="02020603050405020304" pitchFamily="18" charset="0"/>
                        </a:rPr>
                        <a:t>設計製作各項文宣、報名表</a:t>
                      </a:r>
                      <a:endParaRPr kumimoji="0" lang="zh-TW" altLang="en-US" sz="1800" b="0" i="0" u="none" strike="noStrike" cap="none" normalizeH="0" baseline="0">
                        <a:ln>
                          <a:noFill/>
                        </a:ln>
                        <a:solidFill>
                          <a:srgbClr val="0000FF"/>
                        </a:solidFill>
                        <a:effectLst/>
                        <a:latin typeface="Arial" panose="020B0604020202020204" pitchFamily="34" charset="0"/>
                        <a:ea typeface="新細明體" panose="02020500000000000000" pitchFamily="18" charset="-120"/>
                        <a:cs typeface="Times New Roman" panose="02020603050405020304" pitchFamily="18" charset="0"/>
                      </a:endParaRPr>
                    </a:p>
                  </a:txBody>
                  <a:tcPr marL="68580" marR="68580" marT="34290" marB="34290"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kumimoji="1" sz="2800">
                          <a:solidFill>
                            <a:schemeClr val="tx1"/>
                          </a:solidFill>
                          <a:latin typeface="Arial" panose="020B0604020202020204" pitchFamily="34" charset="0"/>
                          <a:ea typeface="新細明體" panose="02020500000000000000" pitchFamily="18" charset="-120"/>
                        </a:defRPr>
                      </a:lvl1pPr>
                      <a:lvl2pPr>
                        <a:spcBef>
                          <a:spcPct val="20000"/>
                        </a:spcBef>
                        <a:buClr>
                          <a:schemeClr val="accent2"/>
                        </a:buClr>
                        <a:buSzPct val="85000"/>
                        <a:buFont typeface="Wingdings" panose="05000000000000000000" pitchFamily="2" charset="2"/>
                        <a:defRPr kumimoji="1" sz="2400">
                          <a:solidFill>
                            <a:schemeClr val="tx1"/>
                          </a:solidFill>
                          <a:latin typeface="Arial" panose="020B0604020202020204" pitchFamily="34" charset="0"/>
                          <a:ea typeface="新細明體" panose="02020500000000000000" pitchFamily="18" charset="-120"/>
                        </a:defRPr>
                      </a:lvl2pPr>
                      <a:lvl3pPr>
                        <a:spcBef>
                          <a:spcPct val="20000"/>
                        </a:spcBef>
                        <a:buClr>
                          <a:schemeClr val="hlink"/>
                        </a:buClr>
                        <a:buSzPct val="85000"/>
                        <a:buFont typeface="Wingdings" panose="05000000000000000000" pitchFamily="2" charset="2"/>
                        <a:defRPr kumimoji="1" sz="2000">
                          <a:solidFill>
                            <a:schemeClr val="tx1"/>
                          </a:solidFill>
                          <a:latin typeface="Arial" panose="020B0604020202020204" pitchFamily="34" charset="0"/>
                          <a:ea typeface="新細明體" panose="02020500000000000000" pitchFamily="18" charset="-120"/>
                        </a:defRPr>
                      </a:lvl3pPr>
                      <a:lvl4pPr>
                        <a:spcBef>
                          <a:spcPct val="20000"/>
                        </a:spcBef>
                        <a:buClr>
                          <a:schemeClr val="accent2"/>
                        </a:buClr>
                        <a:buSzPct val="90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4pPr>
                      <a:lvl5pPr>
                        <a:spcBef>
                          <a:spcPct val="20000"/>
                        </a:spcBef>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zh-TW" sz="1800" b="0" i="0" u="none" strike="noStrike" cap="none" normalizeH="0" baseline="0" dirty="0">
                        <a:ln>
                          <a:noFill/>
                        </a:ln>
                        <a:solidFill>
                          <a:schemeClr val="hlink"/>
                        </a:solidFill>
                        <a:effectLst/>
                        <a:latin typeface="Arial" panose="020B0604020202020204" pitchFamily="34" charset="0"/>
                        <a:ea typeface="新細明體" panose="02020500000000000000" pitchFamily="18" charset="-120"/>
                        <a:cs typeface="Times New Roman" panose="02020603050405020304" pitchFamily="18" charset="0"/>
                      </a:endParaRPr>
                    </a:p>
                  </a:txBody>
                  <a:tcPr marL="68580" marR="68580" marT="34290" marB="3429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711223960"/>
                  </a:ext>
                </a:extLst>
              </a:tr>
              <a:tr h="891540">
                <a:tc>
                  <a:txBody>
                    <a:bodyPr/>
                    <a:lstStyle>
                      <a:lvl1pPr>
                        <a:spcBef>
                          <a:spcPct val="20000"/>
                        </a:spcBef>
                        <a:buClr>
                          <a:schemeClr val="hlink"/>
                        </a:buClr>
                        <a:buSzPct val="75000"/>
                        <a:buFont typeface="Wingdings" panose="05000000000000000000" pitchFamily="2" charset="2"/>
                        <a:defRPr kumimoji="1" sz="2800">
                          <a:solidFill>
                            <a:schemeClr val="tx1"/>
                          </a:solidFill>
                          <a:latin typeface="Arial" panose="020B0604020202020204" pitchFamily="34" charset="0"/>
                          <a:ea typeface="新細明體" panose="02020500000000000000" pitchFamily="18" charset="-120"/>
                        </a:defRPr>
                      </a:lvl1pPr>
                      <a:lvl2pPr>
                        <a:spcBef>
                          <a:spcPct val="20000"/>
                        </a:spcBef>
                        <a:buClr>
                          <a:schemeClr val="accent2"/>
                        </a:buClr>
                        <a:buSzPct val="85000"/>
                        <a:buFont typeface="Wingdings" panose="05000000000000000000" pitchFamily="2" charset="2"/>
                        <a:defRPr kumimoji="1" sz="2400">
                          <a:solidFill>
                            <a:schemeClr val="tx1"/>
                          </a:solidFill>
                          <a:latin typeface="Arial" panose="020B0604020202020204" pitchFamily="34" charset="0"/>
                          <a:ea typeface="新細明體" panose="02020500000000000000" pitchFamily="18" charset="-120"/>
                        </a:defRPr>
                      </a:lvl2pPr>
                      <a:lvl3pPr>
                        <a:spcBef>
                          <a:spcPct val="20000"/>
                        </a:spcBef>
                        <a:buClr>
                          <a:schemeClr val="hlink"/>
                        </a:buClr>
                        <a:buSzPct val="85000"/>
                        <a:buFont typeface="Wingdings" panose="05000000000000000000" pitchFamily="2" charset="2"/>
                        <a:defRPr kumimoji="1" sz="2000">
                          <a:solidFill>
                            <a:schemeClr val="tx1"/>
                          </a:solidFill>
                          <a:latin typeface="Arial" panose="020B0604020202020204" pitchFamily="34" charset="0"/>
                          <a:ea typeface="新細明體" panose="02020500000000000000" pitchFamily="18" charset="-120"/>
                        </a:defRPr>
                      </a:lvl3pPr>
                      <a:lvl4pPr>
                        <a:spcBef>
                          <a:spcPct val="20000"/>
                        </a:spcBef>
                        <a:buClr>
                          <a:schemeClr val="accent2"/>
                        </a:buClr>
                        <a:buSzPct val="90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4pPr>
                      <a:lvl5pPr>
                        <a:spcBef>
                          <a:spcPct val="20000"/>
                        </a:spcBef>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2400" b="1" i="0" u="none" strike="noStrike" cap="none" normalizeH="0" baseline="0">
                          <a:ln>
                            <a:noFill/>
                          </a:ln>
                          <a:solidFill>
                            <a:schemeClr val="hlink"/>
                          </a:solidFill>
                          <a:effectLst/>
                          <a:latin typeface="Times New Roman" panose="02020603050405020304" pitchFamily="18" charset="0"/>
                          <a:ea typeface="新細明體" panose="02020500000000000000" pitchFamily="18" charset="-120"/>
                          <a:cs typeface="Times New Roman" panose="02020603050405020304" pitchFamily="18" charset="0"/>
                        </a:rPr>
                        <a:t>班務</a:t>
                      </a:r>
                      <a:endParaRPr kumimoji="0" lang="zh-TW" altLang="en-US" sz="2400" b="1" i="0" u="none" strike="noStrike" cap="none" normalizeH="0" baseline="0">
                        <a:ln>
                          <a:noFill/>
                        </a:ln>
                        <a:solidFill>
                          <a:schemeClr val="hlink"/>
                        </a:solidFill>
                        <a:effectLst/>
                        <a:latin typeface="Arial" panose="020B0604020202020204" pitchFamily="34" charset="0"/>
                        <a:ea typeface="新細明體" panose="02020500000000000000" pitchFamily="18" charset="-120"/>
                        <a:cs typeface="Times New Roman" panose="02020603050405020304" pitchFamily="18" charset="0"/>
                      </a:endParaRPr>
                    </a:p>
                  </a:txBody>
                  <a:tcPr marL="68580" marR="68580" marT="34290" marB="3429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kumimoji="1" sz="2800">
                          <a:solidFill>
                            <a:schemeClr val="tx1"/>
                          </a:solidFill>
                          <a:latin typeface="Arial" panose="020B0604020202020204" pitchFamily="34" charset="0"/>
                          <a:ea typeface="新細明體" panose="02020500000000000000" pitchFamily="18" charset="-120"/>
                        </a:defRPr>
                      </a:lvl1pPr>
                      <a:lvl2pPr>
                        <a:spcBef>
                          <a:spcPct val="20000"/>
                        </a:spcBef>
                        <a:buClr>
                          <a:schemeClr val="accent2"/>
                        </a:buClr>
                        <a:buSzPct val="85000"/>
                        <a:buFont typeface="Wingdings" panose="05000000000000000000" pitchFamily="2" charset="2"/>
                        <a:defRPr kumimoji="1" sz="2400">
                          <a:solidFill>
                            <a:schemeClr val="tx1"/>
                          </a:solidFill>
                          <a:latin typeface="Arial" panose="020B0604020202020204" pitchFamily="34" charset="0"/>
                          <a:ea typeface="新細明體" panose="02020500000000000000" pitchFamily="18" charset="-120"/>
                        </a:defRPr>
                      </a:lvl2pPr>
                      <a:lvl3pPr>
                        <a:spcBef>
                          <a:spcPct val="20000"/>
                        </a:spcBef>
                        <a:buClr>
                          <a:schemeClr val="hlink"/>
                        </a:buClr>
                        <a:buSzPct val="85000"/>
                        <a:buFont typeface="Wingdings" panose="05000000000000000000" pitchFamily="2" charset="2"/>
                        <a:defRPr kumimoji="1" sz="2000">
                          <a:solidFill>
                            <a:schemeClr val="tx1"/>
                          </a:solidFill>
                          <a:latin typeface="Arial" panose="020B0604020202020204" pitchFamily="34" charset="0"/>
                          <a:ea typeface="新細明體" panose="02020500000000000000" pitchFamily="18" charset="-120"/>
                        </a:defRPr>
                      </a:lvl3pPr>
                      <a:lvl4pPr>
                        <a:spcBef>
                          <a:spcPct val="20000"/>
                        </a:spcBef>
                        <a:buClr>
                          <a:schemeClr val="accent2"/>
                        </a:buClr>
                        <a:buSzPct val="90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4pPr>
                      <a:lvl5pPr>
                        <a:spcBef>
                          <a:spcPct val="20000"/>
                        </a:spcBef>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dirty="0">
                        <a:ln>
                          <a:noFill/>
                        </a:ln>
                        <a:solidFill>
                          <a:schemeClr val="hlink"/>
                        </a:solidFill>
                        <a:effectLst/>
                        <a:latin typeface="Arial" panose="020B0604020202020204" pitchFamily="34" charset="0"/>
                        <a:ea typeface="新細明體" panose="02020500000000000000" pitchFamily="18" charset="-120"/>
                        <a:cs typeface="Times New Roman" panose="02020603050405020304" pitchFamily="18" charset="0"/>
                      </a:endParaRPr>
                    </a:p>
                  </a:txBody>
                  <a:tcPr marL="68580" marR="68580" marT="34290" marB="3429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kumimoji="1" sz="2800">
                          <a:solidFill>
                            <a:schemeClr val="tx1"/>
                          </a:solidFill>
                          <a:latin typeface="Arial" panose="020B0604020202020204" pitchFamily="34" charset="0"/>
                          <a:ea typeface="新細明體" panose="02020500000000000000" pitchFamily="18" charset="-120"/>
                        </a:defRPr>
                      </a:lvl1pPr>
                      <a:lvl2pPr>
                        <a:spcBef>
                          <a:spcPct val="20000"/>
                        </a:spcBef>
                        <a:buClr>
                          <a:schemeClr val="accent2"/>
                        </a:buClr>
                        <a:buSzPct val="85000"/>
                        <a:buFont typeface="Wingdings" panose="05000000000000000000" pitchFamily="2" charset="2"/>
                        <a:defRPr kumimoji="1" sz="2400">
                          <a:solidFill>
                            <a:schemeClr val="tx1"/>
                          </a:solidFill>
                          <a:latin typeface="Arial" panose="020B0604020202020204" pitchFamily="34" charset="0"/>
                          <a:ea typeface="新細明體" panose="02020500000000000000" pitchFamily="18" charset="-120"/>
                        </a:defRPr>
                      </a:lvl2pPr>
                      <a:lvl3pPr>
                        <a:spcBef>
                          <a:spcPct val="20000"/>
                        </a:spcBef>
                        <a:buClr>
                          <a:schemeClr val="hlink"/>
                        </a:buClr>
                        <a:buSzPct val="85000"/>
                        <a:buFont typeface="Wingdings" panose="05000000000000000000" pitchFamily="2" charset="2"/>
                        <a:defRPr kumimoji="1" sz="2000">
                          <a:solidFill>
                            <a:schemeClr val="tx1"/>
                          </a:solidFill>
                          <a:latin typeface="Arial" panose="020B0604020202020204" pitchFamily="34" charset="0"/>
                          <a:ea typeface="新細明體" panose="02020500000000000000" pitchFamily="18" charset="-120"/>
                        </a:defRPr>
                      </a:lvl3pPr>
                      <a:lvl4pPr>
                        <a:spcBef>
                          <a:spcPct val="20000"/>
                        </a:spcBef>
                        <a:buClr>
                          <a:schemeClr val="accent2"/>
                        </a:buClr>
                        <a:buSzPct val="90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4pPr>
                      <a:lvl5pPr>
                        <a:spcBef>
                          <a:spcPct val="20000"/>
                        </a:spcBef>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00FF"/>
                          </a:solidFill>
                          <a:effectLst/>
                          <a:latin typeface="新細明體" panose="02020500000000000000" pitchFamily="18" charset="-120"/>
                          <a:ea typeface="新細明體" panose="02020500000000000000" pitchFamily="18" charset="-120"/>
                          <a:cs typeface="Times New Roman" panose="02020603050405020304" pitchFamily="18" charset="0"/>
                        </a:rPr>
                        <a:t>1.</a:t>
                      </a:r>
                      <a:r>
                        <a:rPr kumimoji="0" lang="zh-TW" altLang="en-US" sz="1800" b="0" i="0" u="none" strike="noStrike" cap="none" normalizeH="0" baseline="0">
                          <a:ln>
                            <a:noFill/>
                          </a:ln>
                          <a:solidFill>
                            <a:srgbClr val="0000FF"/>
                          </a:solidFill>
                          <a:effectLst/>
                          <a:latin typeface="新細明體" panose="02020500000000000000" pitchFamily="18" charset="-120"/>
                          <a:ea typeface="新細明體" panose="02020500000000000000" pitchFamily="18" charset="-120"/>
                          <a:cs typeface="Times New Roman" panose="02020603050405020304" pitchFamily="18" charset="0"/>
                        </a:rPr>
                        <a:t>規劃老師、志工培訓工作</a:t>
                      </a:r>
                      <a:endParaRPr kumimoji="0" lang="zh-TW" altLang="en-US" sz="1800" b="0" i="0" u="none" strike="noStrike" cap="none" normalizeH="0" baseline="0">
                        <a:ln>
                          <a:noFill/>
                        </a:ln>
                        <a:solidFill>
                          <a:srgbClr val="0000FF"/>
                        </a:solidFill>
                        <a:effectLst/>
                        <a:latin typeface="Arial" panose="020B0604020202020204" pitchFamily="34" charset="0"/>
                        <a:ea typeface="新細明體" panose="02020500000000000000" pitchFamily="18" charset="-12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00FF"/>
                          </a:solidFill>
                          <a:effectLst/>
                          <a:latin typeface="新細明體" panose="02020500000000000000" pitchFamily="18" charset="-120"/>
                          <a:ea typeface="新細明體" panose="02020500000000000000" pitchFamily="18" charset="-120"/>
                          <a:cs typeface="Times New Roman" panose="02020603050405020304" pitchFamily="18" charset="0"/>
                        </a:rPr>
                        <a:t>2.</a:t>
                      </a:r>
                      <a:r>
                        <a:rPr kumimoji="0" lang="zh-TW" altLang="en-US" sz="1800" b="0" i="0" u="none" strike="noStrike" cap="none" normalizeH="0" baseline="0">
                          <a:ln>
                            <a:noFill/>
                          </a:ln>
                          <a:solidFill>
                            <a:srgbClr val="0000FF"/>
                          </a:solidFill>
                          <a:effectLst/>
                          <a:latin typeface="新細明體" panose="02020500000000000000" pitchFamily="18" charset="-120"/>
                          <a:ea typeface="新細明體" panose="02020500000000000000" pitchFamily="18" charset="-120"/>
                          <a:cs typeface="Times New Roman" panose="02020603050405020304" pitchFamily="18" charset="0"/>
                        </a:rPr>
                        <a:t>掌握各讀經班運作狀況</a:t>
                      </a:r>
                      <a:endParaRPr kumimoji="0" lang="zh-TW" altLang="en-US" sz="1800" b="0" i="0" u="none" strike="noStrike" cap="none" normalizeH="0" baseline="0">
                        <a:ln>
                          <a:noFill/>
                        </a:ln>
                        <a:solidFill>
                          <a:srgbClr val="0000FF"/>
                        </a:solidFill>
                        <a:effectLst/>
                        <a:latin typeface="Arial" panose="020B0604020202020204" pitchFamily="34" charset="0"/>
                        <a:ea typeface="新細明體" panose="02020500000000000000" pitchFamily="18" charset="-12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00FF"/>
                          </a:solidFill>
                          <a:effectLst/>
                          <a:latin typeface="新細明體" panose="02020500000000000000" pitchFamily="18" charset="-120"/>
                          <a:ea typeface="新細明體" panose="02020500000000000000" pitchFamily="18" charset="-120"/>
                        </a:rPr>
                        <a:t>3.</a:t>
                      </a:r>
                      <a:r>
                        <a:rPr kumimoji="0" lang="zh-TW" altLang="en-US" sz="1800" b="0" i="0" u="none" strike="noStrike" cap="none" normalizeH="0" baseline="0">
                          <a:ln>
                            <a:noFill/>
                          </a:ln>
                          <a:solidFill>
                            <a:srgbClr val="0000FF"/>
                          </a:solidFill>
                          <a:effectLst/>
                          <a:latin typeface="新細明體" panose="02020500000000000000" pitchFamily="18" charset="-120"/>
                          <a:ea typeface="新細明體" panose="02020500000000000000" pitchFamily="18" charset="-120"/>
                        </a:rPr>
                        <a:t>承辦讀經班大型聯誼活動</a:t>
                      </a:r>
                      <a:endParaRPr kumimoji="0" lang="zh-TW" altLang="en-US" sz="1800" b="0" i="0" u="none" strike="noStrike" cap="none" normalizeH="0" baseline="0">
                        <a:ln>
                          <a:noFill/>
                        </a:ln>
                        <a:solidFill>
                          <a:srgbClr val="0000FF"/>
                        </a:solidFill>
                        <a:effectLst/>
                        <a:latin typeface="Arial" panose="020B0604020202020204" pitchFamily="34" charset="0"/>
                        <a:ea typeface="新細明體" panose="02020500000000000000" pitchFamily="18" charset="-120"/>
                      </a:endParaRPr>
                    </a:p>
                  </a:txBody>
                  <a:tcPr marL="68580" marR="68580" marT="34290" marB="34290"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kumimoji="1" sz="2800">
                          <a:solidFill>
                            <a:schemeClr val="tx1"/>
                          </a:solidFill>
                          <a:latin typeface="Arial" panose="020B0604020202020204" pitchFamily="34" charset="0"/>
                          <a:ea typeface="新細明體" panose="02020500000000000000" pitchFamily="18" charset="-120"/>
                        </a:defRPr>
                      </a:lvl1pPr>
                      <a:lvl2pPr>
                        <a:spcBef>
                          <a:spcPct val="20000"/>
                        </a:spcBef>
                        <a:buClr>
                          <a:schemeClr val="accent2"/>
                        </a:buClr>
                        <a:buSzPct val="85000"/>
                        <a:buFont typeface="Wingdings" panose="05000000000000000000" pitchFamily="2" charset="2"/>
                        <a:defRPr kumimoji="1" sz="2400">
                          <a:solidFill>
                            <a:schemeClr val="tx1"/>
                          </a:solidFill>
                          <a:latin typeface="Arial" panose="020B0604020202020204" pitchFamily="34" charset="0"/>
                          <a:ea typeface="新細明體" panose="02020500000000000000" pitchFamily="18" charset="-120"/>
                        </a:defRPr>
                      </a:lvl2pPr>
                      <a:lvl3pPr>
                        <a:spcBef>
                          <a:spcPct val="20000"/>
                        </a:spcBef>
                        <a:buClr>
                          <a:schemeClr val="hlink"/>
                        </a:buClr>
                        <a:buSzPct val="85000"/>
                        <a:buFont typeface="Wingdings" panose="05000000000000000000" pitchFamily="2" charset="2"/>
                        <a:defRPr kumimoji="1" sz="2000">
                          <a:solidFill>
                            <a:schemeClr val="tx1"/>
                          </a:solidFill>
                          <a:latin typeface="Arial" panose="020B0604020202020204" pitchFamily="34" charset="0"/>
                          <a:ea typeface="新細明體" panose="02020500000000000000" pitchFamily="18" charset="-120"/>
                        </a:defRPr>
                      </a:lvl3pPr>
                      <a:lvl4pPr>
                        <a:spcBef>
                          <a:spcPct val="20000"/>
                        </a:spcBef>
                        <a:buClr>
                          <a:schemeClr val="accent2"/>
                        </a:buClr>
                        <a:buSzPct val="90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4pPr>
                      <a:lvl5pPr>
                        <a:spcBef>
                          <a:spcPct val="20000"/>
                        </a:spcBef>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zh-TW" sz="1800" b="0" i="0" u="none" strike="noStrike" cap="none" normalizeH="0" baseline="0" dirty="0">
                        <a:ln>
                          <a:noFill/>
                        </a:ln>
                        <a:solidFill>
                          <a:schemeClr val="hlink"/>
                        </a:solidFill>
                        <a:effectLst/>
                        <a:latin typeface="Arial" panose="020B0604020202020204" pitchFamily="34" charset="0"/>
                        <a:ea typeface="新細明體" panose="02020500000000000000" pitchFamily="18" charset="-120"/>
                        <a:cs typeface="Times New Roman" panose="02020603050405020304" pitchFamily="18" charset="0"/>
                      </a:endParaRPr>
                    </a:p>
                  </a:txBody>
                  <a:tcPr marL="68580" marR="68580" marT="34290" marB="3429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817752416"/>
                  </a:ext>
                </a:extLst>
              </a:tr>
              <a:tr h="617220">
                <a:tc>
                  <a:txBody>
                    <a:bodyPr/>
                    <a:lstStyle>
                      <a:lvl1pPr>
                        <a:spcBef>
                          <a:spcPct val="20000"/>
                        </a:spcBef>
                        <a:buClr>
                          <a:schemeClr val="hlink"/>
                        </a:buClr>
                        <a:buSzPct val="75000"/>
                        <a:buFont typeface="Wingdings" panose="05000000000000000000" pitchFamily="2" charset="2"/>
                        <a:defRPr kumimoji="1" sz="2800">
                          <a:solidFill>
                            <a:schemeClr val="tx1"/>
                          </a:solidFill>
                          <a:latin typeface="Arial" panose="020B0604020202020204" pitchFamily="34" charset="0"/>
                          <a:ea typeface="新細明體" panose="02020500000000000000" pitchFamily="18" charset="-120"/>
                        </a:defRPr>
                      </a:lvl1pPr>
                      <a:lvl2pPr>
                        <a:spcBef>
                          <a:spcPct val="20000"/>
                        </a:spcBef>
                        <a:buClr>
                          <a:schemeClr val="accent2"/>
                        </a:buClr>
                        <a:buSzPct val="85000"/>
                        <a:buFont typeface="Wingdings" panose="05000000000000000000" pitchFamily="2" charset="2"/>
                        <a:defRPr kumimoji="1" sz="2400">
                          <a:solidFill>
                            <a:schemeClr val="tx1"/>
                          </a:solidFill>
                          <a:latin typeface="Arial" panose="020B0604020202020204" pitchFamily="34" charset="0"/>
                          <a:ea typeface="新細明體" panose="02020500000000000000" pitchFamily="18" charset="-120"/>
                        </a:defRPr>
                      </a:lvl2pPr>
                      <a:lvl3pPr>
                        <a:spcBef>
                          <a:spcPct val="20000"/>
                        </a:spcBef>
                        <a:buClr>
                          <a:schemeClr val="hlink"/>
                        </a:buClr>
                        <a:buSzPct val="85000"/>
                        <a:buFont typeface="Wingdings" panose="05000000000000000000" pitchFamily="2" charset="2"/>
                        <a:defRPr kumimoji="1" sz="2000">
                          <a:solidFill>
                            <a:schemeClr val="tx1"/>
                          </a:solidFill>
                          <a:latin typeface="Arial" panose="020B0604020202020204" pitchFamily="34" charset="0"/>
                          <a:ea typeface="新細明體" panose="02020500000000000000" pitchFamily="18" charset="-120"/>
                        </a:defRPr>
                      </a:lvl3pPr>
                      <a:lvl4pPr>
                        <a:spcBef>
                          <a:spcPct val="20000"/>
                        </a:spcBef>
                        <a:buClr>
                          <a:schemeClr val="accent2"/>
                        </a:buClr>
                        <a:buSzPct val="90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4pPr>
                      <a:lvl5pPr>
                        <a:spcBef>
                          <a:spcPct val="20000"/>
                        </a:spcBef>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2400" b="1" i="0" u="none" strike="noStrike" cap="none" normalizeH="0" baseline="0">
                          <a:ln>
                            <a:noFill/>
                          </a:ln>
                          <a:solidFill>
                            <a:schemeClr val="hlink"/>
                          </a:solidFill>
                          <a:effectLst/>
                          <a:latin typeface="Times New Roman" panose="02020603050405020304" pitchFamily="18" charset="0"/>
                          <a:ea typeface="新細明體" panose="02020500000000000000" pitchFamily="18" charset="-120"/>
                          <a:cs typeface="Times New Roman" panose="02020603050405020304" pitchFamily="18" charset="0"/>
                        </a:rPr>
                        <a:t>活動</a:t>
                      </a:r>
                      <a:endParaRPr kumimoji="0" lang="zh-TW" altLang="en-US" sz="2400" b="1" i="0" u="none" strike="noStrike" cap="none" normalizeH="0" baseline="0">
                        <a:ln>
                          <a:noFill/>
                        </a:ln>
                        <a:solidFill>
                          <a:schemeClr val="hlink"/>
                        </a:solidFill>
                        <a:effectLst/>
                        <a:latin typeface="Arial" panose="020B0604020202020204" pitchFamily="34" charset="0"/>
                        <a:ea typeface="新細明體" panose="02020500000000000000" pitchFamily="18" charset="-120"/>
                        <a:cs typeface="Times New Roman" panose="02020603050405020304" pitchFamily="18" charset="0"/>
                      </a:endParaRPr>
                    </a:p>
                  </a:txBody>
                  <a:tcPr marL="68580" marR="68580" marT="34290" marB="3429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kumimoji="1" sz="2800">
                          <a:solidFill>
                            <a:schemeClr val="tx1"/>
                          </a:solidFill>
                          <a:latin typeface="Arial" panose="020B0604020202020204" pitchFamily="34" charset="0"/>
                          <a:ea typeface="新細明體" panose="02020500000000000000" pitchFamily="18" charset="-120"/>
                        </a:defRPr>
                      </a:lvl1pPr>
                      <a:lvl2pPr>
                        <a:spcBef>
                          <a:spcPct val="20000"/>
                        </a:spcBef>
                        <a:buClr>
                          <a:schemeClr val="accent2"/>
                        </a:buClr>
                        <a:buSzPct val="85000"/>
                        <a:buFont typeface="Wingdings" panose="05000000000000000000" pitchFamily="2" charset="2"/>
                        <a:defRPr kumimoji="1" sz="2400">
                          <a:solidFill>
                            <a:schemeClr val="tx1"/>
                          </a:solidFill>
                          <a:latin typeface="Arial" panose="020B0604020202020204" pitchFamily="34" charset="0"/>
                          <a:ea typeface="新細明體" panose="02020500000000000000" pitchFamily="18" charset="-120"/>
                        </a:defRPr>
                      </a:lvl2pPr>
                      <a:lvl3pPr>
                        <a:spcBef>
                          <a:spcPct val="20000"/>
                        </a:spcBef>
                        <a:buClr>
                          <a:schemeClr val="hlink"/>
                        </a:buClr>
                        <a:buSzPct val="85000"/>
                        <a:buFont typeface="Wingdings" panose="05000000000000000000" pitchFamily="2" charset="2"/>
                        <a:defRPr kumimoji="1" sz="2000">
                          <a:solidFill>
                            <a:schemeClr val="tx1"/>
                          </a:solidFill>
                          <a:latin typeface="Arial" panose="020B0604020202020204" pitchFamily="34" charset="0"/>
                          <a:ea typeface="新細明體" panose="02020500000000000000" pitchFamily="18" charset="-120"/>
                        </a:defRPr>
                      </a:lvl3pPr>
                      <a:lvl4pPr>
                        <a:spcBef>
                          <a:spcPct val="20000"/>
                        </a:spcBef>
                        <a:buClr>
                          <a:schemeClr val="accent2"/>
                        </a:buClr>
                        <a:buSzPct val="90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4pPr>
                      <a:lvl5pPr>
                        <a:spcBef>
                          <a:spcPct val="20000"/>
                        </a:spcBef>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dirty="0">
                        <a:ln>
                          <a:noFill/>
                        </a:ln>
                        <a:solidFill>
                          <a:schemeClr val="hlink"/>
                        </a:solidFill>
                        <a:effectLst/>
                        <a:latin typeface="Arial" panose="020B0604020202020204" pitchFamily="34" charset="0"/>
                        <a:ea typeface="新細明體" panose="02020500000000000000" pitchFamily="18" charset="-120"/>
                        <a:cs typeface="Times New Roman" panose="02020603050405020304" pitchFamily="18" charset="0"/>
                      </a:endParaRPr>
                    </a:p>
                  </a:txBody>
                  <a:tcPr marL="68580" marR="68580" marT="34290" marB="3429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kumimoji="1" sz="2800">
                          <a:solidFill>
                            <a:schemeClr val="tx1"/>
                          </a:solidFill>
                          <a:latin typeface="Arial" panose="020B0604020202020204" pitchFamily="34" charset="0"/>
                          <a:ea typeface="新細明體" panose="02020500000000000000" pitchFamily="18" charset="-120"/>
                        </a:defRPr>
                      </a:lvl1pPr>
                      <a:lvl2pPr>
                        <a:spcBef>
                          <a:spcPct val="20000"/>
                        </a:spcBef>
                        <a:buClr>
                          <a:schemeClr val="accent2"/>
                        </a:buClr>
                        <a:buSzPct val="85000"/>
                        <a:buFont typeface="Wingdings" panose="05000000000000000000" pitchFamily="2" charset="2"/>
                        <a:defRPr kumimoji="1" sz="2400">
                          <a:solidFill>
                            <a:schemeClr val="tx1"/>
                          </a:solidFill>
                          <a:latin typeface="Arial" panose="020B0604020202020204" pitchFamily="34" charset="0"/>
                          <a:ea typeface="新細明體" panose="02020500000000000000" pitchFamily="18" charset="-120"/>
                        </a:defRPr>
                      </a:lvl2pPr>
                      <a:lvl3pPr>
                        <a:spcBef>
                          <a:spcPct val="20000"/>
                        </a:spcBef>
                        <a:buClr>
                          <a:schemeClr val="hlink"/>
                        </a:buClr>
                        <a:buSzPct val="85000"/>
                        <a:buFont typeface="Wingdings" panose="05000000000000000000" pitchFamily="2" charset="2"/>
                        <a:defRPr kumimoji="1" sz="2000">
                          <a:solidFill>
                            <a:schemeClr val="tx1"/>
                          </a:solidFill>
                          <a:latin typeface="Arial" panose="020B0604020202020204" pitchFamily="34" charset="0"/>
                          <a:ea typeface="新細明體" panose="02020500000000000000" pitchFamily="18" charset="-120"/>
                        </a:defRPr>
                      </a:lvl3pPr>
                      <a:lvl4pPr>
                        <a:spcBef>
                          <a:spcPct val="20000"/>
                        </a:spcBef>
                        <a:buClr>
                          <a:schemeClr val="accent2"/>
                        </a:buClr>
                        <a:buSzPct val="90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4pPr>
                      <a:lvl5pPr>
                        <a:spcBef>
                          <a:spcPct val="20000"/>
                        </a:spcBef>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00FF"/>
                          </a:solidFill>
                          <a:effectLst/>
                          <a:latin typeface="新細明體" panose="02020500000000000000" pitchFamily="18" charset="-120"/>
                          <a:ea typeface="新細明體" panose="02020500000000000000" pitchFamily="18" charset="-120"/>
                          <a:cs typeface="Times New Roman" panose="02020603050405020304" pitchFamily="18" charset="0"/>
                        </a:rPr>
                        <a:t>1.</a:t>
                      </a:r>
                      <a:r>
                        <a:rPr kumimoji="0" lang="zh-TW" altLang="en-US" sz="1800" b="0" i="0" u="none" strike="noStrike" cap="none" normalizeH="0" baseline="0">
                          <a:ln>
                            <a:noFill/>
                          </a:ln>
                          <a:solidFill>
                            <a:srgbClr val="0000FF"/>
                          </a:solidFill>
                          <a:effectLst/>
                          <a:latin typeface="新細明體" panose="02020500000000000000" pitchFamily="18" charset="-120"/>
                          <a:ea typeface="新細明體" panose="02020500000000000000" pitchFamily="18" charset="-120"/>
                          <a:cs typeface="Times New Roman" panose="02020603050405020304" pitchFamily="18" charset="0"/>
                        </a:rPr>
                        <a:t>規劃心靈園地教案</a:t>
                      </a:r>
                      <a:endParaRPr kumimoji="0" lang="zh-TW" altLang="en-US" sz="1800" b="0" i="0" u="none" strike="noStrike" cap="none" normalizeH="0" baseline="0">
                        <a:ln>
                          <a:noFill/>
                        </a:ln>
                        <a:solidFill>
                          <a:srgbClr val="0000FF"/>
                        </a:solidFill>
                        <a:effectLst/>
                        <a:latin typeface="Arial" panose="020B0604020202020204" pitchFamily="34" charset="0"/>
                        <a:ea typeface="新細明體" panose="02020500000000000000" pitchFamily="18" charset="-12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a:ln>
                            <a:noFill/>
                          </a:ln>
                          <a:solidFill>
                            <a:srgbClr val="0000FF"/>
                          </a:solidFill>
                          <a:effectLst/>
                          <a:latin typeface="新細明體" panose="02020500000000000000" pitchFamily="18" charset="-120"/>
                          <a:ea typeface="新細明體" panose="02020500000000000000" pitchFamily="18" charset="-120"/>
                          <a:cs typeface="Times New Roman" panose="02020603050405020304" pitchFamily="18" charset="0"/>
                        </a:rPr>
                        <a:t>2.</a:t>
                      </a:r>
                      <a:r>
                        <a:rPr kumimoji="0" lang="zh-TW" altLang="en-US" sz="1800" b="0" i="0" u="none" strike="noStrike" cap="none" normalizeH="0" baseline="0">
                          <a:ln>
                            <a:noFill/>
                          </a:ln>
                          <a:solidFill>
                            <a:srgbClr val="0000FF"/>
                          </a:solidFill>
                          <a:effectLst/>
                          <a:latin typeface="新細明體" panose="02020500000000000000" pitchFamily="18" charset="-120"/>
                          <a:ea typeface="新細明體" panose="02020500000000000000" pitchFamily="18" charset="-120"/>
                          <a:cs typeface="Times New Roman" panose="02020603050405020304" pitchFamily="18" charset="0"/>
                        </a:rPr>
                        <a:t>培訓心靈園地師資</a:t>
                      </a:r>
                      <a:endParaRPr kumimoji="0" lang="zh-TW" altLang="en-US" sz="1800" b="0" i="0" u="none" strike="noStrike" cap="none" normalizeH="0" baseline="0">
                        <a:ln>
                          <a:noFill/>
                        </a:ln>
                        <a:solidFill>
                          <a:srgbClr val="0000FF"/>
                        </a:solidFill>
                        <a:effectLst/>
                        <a:latin typeface="Arial" panose="020B0604020202020204" pitchFamily="34" charset="0"/>
                        <a:ea typeface="新細明體" panose="02020500000000000000" pitchFamily="18" charset="-120"/>
                      </a:endParaRPr>
                    </a:p>
                  </a:txBody>
                  <a:tcPr marL="68580" marR="68580" marT="34290" marB="34290"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kumimoji="1" sz="2800">
                          <a:solidFill>
                            <a:schemeClr val="tx1"/>
                          </a:solidFill>
                          <a:latin typeface="Arial" panose="020B0604020202020204" pitchFamily="34" charset="0"/>
                          <a:ea typeface="新細明體" panose="02020500000000000000" pitchFamily="18" charset="-120"/>
                        </a:defRPr>
                      </a:lvl1pPr>
                      <a:lvl2pPr>
                        <a:spcBef>
                          <a:spcPct val="20000"/>
                        </a:spcBef>
                        <a:buClr>
                          <a:schemeClr val="accent2"/>
                        </a:buClr>
                        <a:buSzPct val="85000"/>
                        <a:buFont typeface="Wingdings" panose="05000000000000000000" pitchFamily="2" charset="2"/>
                        <a:defRPr kumimoji="1" sz="2400">
                          <a:solidFill>
                            <a:schemeClr val="tx1"/>
                          </a:solidFill>
                          <a:latin typeface="Arial" panose="020B0604020202020204" pitchFamily="34" charset="0"/>
                          <a:ea typeface="新細明體" panose="02020500000000000000" pitchFamily="18" charset="-120"/>
                        </a:defRPr>
                      </a:lvl2pPr>
                      <a:lvl3pPr>
                        <a:spcBef>
                          <a:spcPct val="20000"/>
                        </a:spcBef>
                        <a:buClr>
                          <a:schemeClr val="hlink"/>
                        </a:buClr>
                        <a:buSzPct val="85000"/>
                        <a:buFont typeface="Wingdings" panose="05000000000000000000" pitchFamily="2" charset="2"/>
                        <a:defRPr kumimoji="1" sz="2000">
                          <a:solidFill>
                            <a:schemeClr val="tx1"/>
                          </a:solidFill>
                          <a:latin typeface="Arial" panose="020B0604020202020204" pitchFamily="34" charset="0"/>
                          <a:ea typeface="新細明體" panose="02020500000000000000" pitchFamily="18" charset="-120"/>
                        </a:defRPr>
                      </a:lvl3pPr>
                      <a:lvl4pPr>
                        <a:spcBef>
                          <a:spcPct val="20000"/>
                        </a:spcBef>
                        <a:buClr>
                          <a:schemeClr val="accent2"/>
                        </a:buClr>
                        <a:buSzPct val="90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4pPr>
                      <a:lvl5pPr>
                        <a:spcBef>
                          <a:spcPct val="20000"/>
                        </a:spcBef>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buClr>
                          <a:schemeClr val="hlink"/>
                        </a:buClr>
                        <a:buSzPct val="85000"/>
                        <a:buFont typeface="Wingdings" panose="05000000000000000000" pitchFamily="2" charset="2"/>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zh-TW" sz="1800" b="0" i="0" u="none" strike="noStrike" cap="none" normalizeH="0" baseline="0" dirty="0">
                        <a:ln>
                          <a:noFill/>
                        </a:ln>
                        <a:solidFill>
                          <a:schemeClr val="hlink"/>
                        </a:solidFill>
                        <a:effectLst/>
                        <a:latin typeface="Arial" panose="020B0604020202020204" pitchFamily="34" charset="0"/>
                        <a:ea typeface="新細明體" panose="02020500000000000000" pitchFamily="18" charset="-120"/>
                        <a:cs typeface="Times New Roman" panose="02020603050405020304" pitchFamily="18" charset="0"/>
                      </a:endParaRPr>
                    </a:p>
                  </a:txBody>
                  <a:tcPr marL="68580" marR="68580" marT="34290" marB="34290" anchor="ctr" horzOverflow="overflow">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4283869826"/>
                  </a:ext>
                </a:extLst>
              </a:tr>
            </a:tbl>
          </a:graphicData>
        </a:graphic>
      </p:graphicFrame>
      <p:pic>
        <p:nvPicPr>
          <p:cNvPr id="91138" name="Picture 2" descr="古代儿童读书图片_伊卟图库">
            <a:extLst>
              <a:ext uri="{FF2B5EF4-FFF2-40B4-BE49-F238E27FC236}">
                <a16:creationId xmlns:a16="http://schemas.microsoft.com/office/drawing/2014/main" xmlns="" id="{E90BFE0B-C764-4B49-8B3D-4D6A10AC484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 y="2684477"/>
            <a:ext cx="1426127" cy="2459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598272"/>
      </p:ext>
    </p:extLst>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彩色小花漂浮素材免抠素材免费下载_觅元素51yuansu.com">
            <a:extLst>
              <a:ext uri="{FF2B5EF4-FFF2-40B4-BE49-F238E27FC236}">
                <a16:creationId xmlns:a16="http://schemas.microsoft.com/office/drawing/2014/main" xmlns="" id="{26D78D27-91C1-4C67-833A-C2127C9E2507}"/>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a:extLst>
              <a:ext uri="{FF2B5EF4-FFF2-40B4-BE49-F238E27FC236}">
                <a16:creationId xmlns:a16="http://schemas.microsoft.com/office/drawing/2014/main" xmlns="" id="{F8784B7F-08AA-43C6-A7DB-3FDC4A746ACF}"/>
              </a:ext>
            </a:extLst>
          </p:cNvPr>
          <p:cNvSpPr/>
          <p:nvPr/>
        </p:nvSpPr>
        <p:spPr>
          <a:xfrm>
            <a:off x="1812022" y="117446"/>
            <a:ext cx="5939406" cy="461665"/>
          </a:xfrm>
          <a:prstGeom prst="rect">
            <a:avLst/>
          </a:prstGeom>
        </p:spPr>
        <p:txBody>
          <a:bodyPr wrap="square">
            <a:spAutoFit/>
          </a:bodyPr>
          <a:lstStyle/>
          <a:p>
            <a:r>
              <a:rPr lang="zh-TW" altLang="en-US" sz="2400" b="1" dirty="0">
                <a:solidFill>
                  <a:srgbClr val="0432FF"/>
                </a:solidFill>
                <a:effectLst>
                  <a:outerShdw blurRad="38100" dist="38100" dir="2700000" algn="tl">
                    <a:srgbClr val="C0C0C0"/>
                  </a:outerShdw>
                </a:effectLst>
                <a:latin typeface="標楷體" panose="03000509000000000000" pitchFamily="65" charset="-120"/>
                <a:ea typeface="標楷體" panose="03000509000000000000" pitchFamily="65" charset="-120"/>
              </a:rPr>
              <a:t>二、</a:t>
            </a:r>
            <a:r>
              <a:rPr lang="en-US" altLang="zh-TW" sz="2400" b="1" dirty="0">
                <a:solidFill>
                  <a:srgbClr val="0432FF"/>
                </a:solidFill>
                <a:effectLst>
                  <a:outerShdw blurRad="38100" dist="38100" dir="2700000" algn="tl">
                    <a:srgbClr val="C0C0C0"/>
                  </a:outerShdw>
                </a:effectLst>
                <a:latin typeface="標楷體" panose="03000509000000000000" pitchFamily="65" charset="-120"/>
                <a:ea typeface="標楷體" panose="03000509000000000000" pitchFamily="65" charset="-120"/>
              </a:rPr>
              <a:t> (</a:t>
            </a:r>
            <a:r>
              <a:rPr lang="zh-TW" altLang="en-US" sz="2400" b="1" dirty="0">
                <a:solidFill>
                  <a:srgbClr val="0432FF"/>
                </a:solidFill>
                <a:effectLst>
                  <a:outerShdw blurRad="38100" dist="38100" dir="2700000" algn="tl">
                    <a:srgbClr val="C0C0C0"/>
                  </a:outerShdw>
                </a:effectLst>
                <a:latin typeface="標楷體" panose="03000509000000000000" pitchFamily="65" charset="-120"/>
                <a:ea typeface="標楷體" panose="03000509000000000000" pitchFamily="65" charset="-120"/>
              </a:rPr>
              <a:t>一</a:t>
            </a:r>
            <a:r>
              <a:rPr lang="en-US" altLang="zh-TW" sz="2400" b="1" dirty="0">
                <a:solidFill>
                  <a:srgbClr val="0432FF"/>
                </a:solidFill>
                <a:effectLst>
                  <a:outerShdw blurRad="38100" dist="38100" dir="2700000" algn="tl">
                    <a:srgbClr val="C0C0C0"/>
                  </a:outerShdw>
                </a:effectLst>
                <a:latin typeface="標楷體" panose="03000509000000000000" pitchFamily="65" charset="-120"/>
                <a:ea typeface="標楷體" panose="03000509000000000000" pitchFamily="65" charset="-120"/>
              </a:rPr>
              <a:t>)</a:t>
            </a:r>
            <a:r>
              <a:rPr lang="zh-TW" altLang="en-US" sz="2400" b="1" dirty="0">
                <a:solidFill>
                  <a:srgbClr val="0432FF"/>
                </a:solidFill>
                <a:latin typeface="標楷體" panose="03000509000000000000" pitchFamily="65" charset="-120"/>
                <a:ea typeface="標楷體" panose="03000509000000000000" pitchFamily="65" charset="-120"/>
                <a:sym typeface="Symbol" panose="05050102010706020507" pitchFamily="18" charset="2"/>
              </a:rPr>
              <a:t>形成開辦共識：建立團隊</a:t>
            </a:r>
            <a:endParaRPr lang="zh-TW" altLang="en-US" sz="2400" dirty="0">
              <a:solidFill>
                <a:srgbClr val="0432FF"/>
              </a:solidFill>
              <a:latin typeface="標楷體" panose="03000509000000000000" pitchFamily="65" charset="-120"/>
              <a:ea typeface="標楷體" panose="03000509000000000000" pitchFamily="65" charset="-120"/>
            </a:endParaRPr>
          </a:p>
        </p:txBody>
      </p:sp>
      <p:sp>
        <p:nvSpPr>
          <p:cNvPr id="5" name="矩形 4">
            <a:extLst>
              <a:ext uri="{FF2B5EF4-FFF2-40B4-BE49-F238E27FC236}">
                <a16:creationId xmlns:a16="http://schemas.microsoft.com/office/drawing/2014/main" xmlns="" id="{23C0C060-64E7-4958-ABD2-CC0FDC8D71E0}"/>
              </a:ext>
            </a:extLst>
          </p:cNvPr>
          <p:cNvSpPr/>
          <p:nvPr/>
        </p:nvSpPr>
        <p:spPr>
          <a:xfrm>
            <a:off x="696286" y="721453"/>
            <a:ext cx="8019875" cy="2751522"/>
          </a:xfrm>
          <a:prstGeom prst="rect">
            <a:avLst/>
          </a:prstGeom>
        </p:spPr>
        <p:txBody>
          <a:bodyPr wrap="square">
            <a:spAutoFit/>
          </a:bodyPr>
          <a:lstStyle/>
          <a:p>
            <a:pPr marL="285750" indent="-285750">
              <a:lnSpc>
                <a:spcPct val="90000"/>
              </a:lnSpc>
              <a:buClr>
                <a:srgbClr val="00B050"/>
              </a:buClr>
              <a:buFont typeface="Wingdings" panose="05000000000000000000" pitchFamily="2" charset="2"/>
              <a:buChar char="l"/>
            </a:pPr>
            <a:r>
              <a:rPr lang="zh-TW" altLang="en-US" sz="2400" b="1" dirty="0"/>
              <a:t>決定設班型態：</a:t>
            </a:r>
            <a:r>
              <a:rPr lang="zh-TW" altLang="en-US" sz="2400" b="1" dirty="0">
                <a:solidFill>
                  <a:srgbClr val="FC312C"/>
                </a:solidFill>
              </a:rPr>
              <a:t>托兒式、親子伴讀、親子分班</a:t>
            </a:r>
            <a:r>
              <a:rPr lang="zh-TW" altLang="en-US" sz="2400" dirty="0"/>
              <a:t> </a:t>
            </a:r>
            <a:endParaRPr lang="zh-TW" altLang="en-US" sz="2400" b="1" dirty="0">
              <a:latin typeface="標楷體" panose="03000509000000000000" pitchFamily="65" charset="-120"/>
              <a:ea typeface="標楷體" panose="03000509000000000000" pitchFamily="65" charset="-120"/>
            </a:endParaRPr>
          </a:p>
          <a:p>
            <a:pPr marL="285750" indent="-285750">
              <a:lnSpc>
                <a:spcPct val="90000"/>
              </a:lnSpc>
              <a:buClr>
                <a:srgbClr val="00B050"/>
              </a:buClr>
              <a:buFont typeface="Wingdings" panose="05000000000000000000" pitchFamily="2" charset="2"/>
              <a:buChar char="l"/>
            </a:pPr>
            <a:r>
              <a:rPr lang="zh-TW" altLang="en-US" sz="2400" b="1" dirty="0">
                <a:latin typeface="標楷體" panose="03000509000000000000" pitchFamily="65" charset="-120"/>
                <a:ea typeface="標楷體" panose="03000509000000000000" pitchFamily="65" charset="-120"/>
              </a:rPr>
              <a:t>親子班的人力配置：</a:t>
            </a:r>
          </a:p>
          <a:p>
            <a:pPr marL="285750" indent="-285750">
              <a:lnSpc>
                <a:spcPct val="90000"/>
              </a:lnSpc>
              <a:buClr>
                <a:srgbClr val="00B050"/>
              </a:buClr>
              <a:buFont typeface="Wingdings" panose="05000000000000000000" pitchFamily="2" charset="2"/>
              <a:buChar char="l"/>
            </a:pPr>
            <a:r>
              <a:rPr lang="zh-TW" altLang="en-US" sz="2400" b="1" dirty="0">
                <a:solidFill>
                  <a:srgbClr val="0000FF"/>
                </a:solidFill>
                <a:latin typeface="標楷體" panose="03000509000000000000" pitchFamily="65" charset="-120"/>
                <a:ea typeface="標楷體" panose="03000509000000000000" pitchFamily="65" charset="-120"/>
              </a:rPr>
              <a:t>親職教育</a:t>
            </a:r>
            <a:r>
              <a:rPr lang="zh-TW" altLang="en-US" sz="2400" b="1" dirty="0">
                <a:latin typeface="標楷體" panose="03000509000000000000" pitchFamily="65" charset="-120"/>
                <a:ea typeface="標楷體" panose="03000509000000000000" pitchFamily="65" charset="-120"/>
              </a:rPr>
              <a:t>講師一位，</a:t>
            </a:r>
            <a:r>
              <a:rPr lang="zh-TW" altLang="en-US" sz="2400" b="1" dirty="0">
                <a:solidFill>
                  <a:srgbClr val="0000FF"/>
                </a:solidFill>
                <a:latin typeface="標楷體" panose="03000509000000000000" pitchFamily="65" charset="-120"/>
                <a:ea typeface="標楷體" panose="03000509000000000000" pitchFamily="65" charset="-120"/>
              </a:rPr>
              <a:t>心靈活動</a:t>
            </a:r>
            <a:r>
              <a:rPr lang="zh-TW" altLang="en-US" sz="2400" b="1" dirty="0">
                <a:latin typeface="標楷體" panose="03000509000000000000" pitchFamily="65" charset="-120"/>
                <a:ea typeface="標楷體" panose="03000509000000000000" pitchFamily="65" charset="-120"/>
              </a:rPr>
              <a:t>講師一位，</a:t>
            </a:r>
            <a:r>
              <a:rPr lang="zh-TW" altLang="en-US" sz="2400" b="1" dirty="0">
                <a:solidFill>
                  <a:srgbClr val="0000FF"/>
                </a:solidFill>
                <a:latin typeface="標楷體" panose="03000509000000000000" pitchFamily="65" charset="-120"/>
                <a:ea typeface="標楷體" panose="03000509000000000000" pitchFamily="65" charset="-120"/>
              </a:rPr>
              <a:t>經典</a:t>
            </a:r>
            <a:r>
              <a:rPr lang="zh-TW" altLang="en-US" sz="2400" b="1" dirty="0">
                <a:latin typeface="標楷體" panose="03000509000000000000" pitchFamily="65" charset="-120"/>
                <a:ea typeface="標楷體" panose="03000509000000000000" pitchFamily="65" charset="-120"/>
              </a:rPr>
              <a:t>講師一位，三位選一位當班主任，代表書院與對方洽談。</a:t>
            </a:r>
          </a:p>
          <a:p>
            <a:pPr marL="285750" indent="-285750">
              <a:lnSpc>
                <a:spcPct val="90000"/>
              </a:lnSpc>
              <a:buClr>
                <a:srgbClr val="00B050"/>
              </a:buClr>
              <a:buFont typeface="Wingdings" panose="05000000000000000000" pitchFamily="2" charset="2"/>
              <a:buChar char="l"/>
            </a:pPr>
            <a:r>
              <a:rPr lang="zh-TW" altLang="en-US" sz="2400" b="1" dirty="0">
                <a:latin typeface="標楷體" panose="03000509000000000000" pitchFamily="65" charset="-120"/>
                <a:ea typeface="標楷體" panose="03000509000000000000" pitchFamily="65" charset="-120"/>
              </a:rPr>
              <a:t>兒童班：</a:t>
            </a:r>
            <a:r>
              <a:rPr lang="zh-TW" altLang="en-US" sz="2400" b="1" dirty="0">
                <a:solidFill>
                  <a:srgbClr val="0000FF"/>
                </a:solidFill>
                <a:latin typeface="標楷體" panose="03000509000000000000" pitchFamily="65" charset="-120"/>
                <a:ea typeface="標楷體" panose="03000509000000000000" pitchFamily="65" charset="-120"/>
              </a:rPr>
              <a:t>讀經老師</a:t>
            </a:r>
            <a:r>
              <a:rPr lang="zh-TW" altLang="en-US" sz="2400" b="1" dirty="0">
                <a:latin typeface="標楷體" panose="03000509000000000000" pitchFamily="65" charset="-120"/>
                <a:ea typeface="標楷體" panose="03000509000000000000" pitchFamily="65" charset="-120"/>
              </a:rPr>
              <a:t>二位，說故事帶活動老師一位，輔導老師二位</a:t>
            </a:r>
          </a:p>
          <a:p>
            <a:pPr marL="285750" indent="-285750">
              <a:lnSpc>
                <a:spcPct val="90000"/>
              </a:lnSpc>
              <a:buClr>
                <a:srgbClr val="00B050"/>
              </a:buClr>
              <a:buFont typeface="Wingdings" panose="05000000000000000000" pitchFamily="2" charset="2"/>
              <a:buChar char="l"/>
            </a:pPr>
            <a:r>
              <a:rPr lang="zh-TW" altLang="en-US" sz="2400" b="1" dirty="0">
                <a:latin typeface="標楷體" panose="03000509000000000000" pitchFamily="65" charset="-120"/>
                <a:ea typeface="標楷體" panose="03000509000000000000" pitchFamily="65" charset="-120"/>
              </a:rPr>
              <a:t>兒童班要有預備人力，可能當天就有二班兒童報名。</a:t>
            </a:r>
          </a:p>
          <a:p>
            <a:pPr>
              <a:lnSpc>
                <a:spcPct val="90000"/>
              </a:lnSpc>
              <a:buClr>
                <a:srgbClr val="00B050"/>
              </a:buClr>
            </a:pPr>
            <a:r>
              <a:rPr lang="zh-TW" altLang="en-US" sz="2400" b="1" dirty="0">
                <a:latin typeface="標楷體" panose="03000509000000000000" pitchFamily="65" charset="-120"/>
                <a:ea typeface="標楷體" panose="03000509000000000000" pitchFamily="65" charset="-120"/>
              </a:rPr>
              <a:t> </a:t>
            </a:r>
          </a:p>
        </p:txBody>
      </p:sp>
    </p:spTree>
    <p:extLst>
      <p:ext uri="{BB962C8B-B14F-4D97-AF65-F5344CB8AC3E}">
        <p14:creationId xmlns:p14="http://schemas.microsoft.com/office/powerpoint/2010/main" val="3878521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0098" name="Rectangle 2">
            <a:extLst>
              <a:ext uri="{FF2B5EF4-FFF2-40B4-BE49-F238E27FC236}">
                <a16:creationId xmlns:a16="http://schemas.microsoft.com/office/drawing/2014/main" xmlns="" id="{81A3AF3C-7EBB-4DBB-B612-E509CE16F70C}"/>
              </a:ext>
            </a:extLst>
          </p:cNvPr>
          <p:cNvSpPr>
            <a:spLocks noGrp="1" noChangeArrowheads="1"/>
          </p:cNvSpPr>
          <p:nvPr>
            <p:ph type="ctrTitle"/>
          </p:nvPr>
        </p:nvSpPr>
        <p:spPr>
          <a:xfrm>
            <a:off x="683568" y="794149"/>
            <a:ext cx="5688632" cy="1314450"/>
          </a:xfrm>
        </p:spPr>
        <p:txBody>
          <a:bodyPr anchor="ctr">
            <a:normAutofit/>
          </a:bodyPr>
          <a:lstStyle/>
          <a:p>
            <a:pPr marL="628650" indent="-628650">
              <a:buClr>
                <a:srgbClr val="008000"/>
              </a:buClr>
              <a:buFontTx/>
              <a:buAutoNum type="arabicPeriod" startAt="2"/>
              <a:defRPr/>
            </a:pPr>
            <a:r>
              <a:rPr lang="en-US" altLang="zh-TW" sz="3600"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2004</a:t>
            </a:r>
            <a:r>
              <a:rPr lang="zh-TW" altLang="en-US" sz="360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年</a:t>
            </a:r>
            <a:r>
              <a:rPr lang="en-US" altLang="zh-TW" sz="3600"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11</a:t>
            </a:r>
            <a:r>
              <a:rPr lang="zh-TW" altLang="en-US" sz="360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月南韓</a:t>
            </a:r>
            <a:br>
              <a:rPr lang="zh-TW" altLang="en-US" sz="360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br>
            <a:r>
              <a:rPr lang="zh-TW" altLang="en-US" sz="360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高考手機作弊事件</a:t>
            </a:r>
          </a:p>
        </p:txBody>
      </p:sp>
      <p:sp>
        <p:nvSpPr>
          <p:cNvPr id="1540099" name="Rectangle 3">
            <a:extLst>
              <a:ext uri="{FF2B5EF4-FFF2-40B4-BE49-F238E27FC236}">
                <a16:creationId xmlns:a16="http://schemas.microsoft.com/office/drawing/2014/main" xmlns="" id="{AF2DC362-5AC1-4127-8F35-73D235E60218}"/>
              </a:ext>
            </a:extLst>
          </p:cNvPr>
          <p:cNvSpPr>
            <a:spLocks noGrp="1" noChangeArrowheads="1"/>
          </p:cNvSpPr>
          <p:nvPr>
            <p:ph type="subTitle" idx="1"/>
          </p:nvPr>
        </p:nvSpPr>
        <p:spPr>
          <a:xfrm>
            <a:off x="899592" y="2775598"/>
            <a:ext cx="6192688" cy="1314450"/>
          </a:xfrm>
        </p:spPr>
        <p:txBody>
          <a:bodyPr/>
          <a:lstStyle/>
          <a:p>
            <a:pPr eaLnBrk="1" hangingPunct="1">
              <a:defRPr/>
            </a:pPr>
            <a:r>
              <a:rPr lang="zh-TW" altLang="en-US" sz="3000" dirty="0">
                <a:solidFill>
                  <a:srgbClr val="3333FF"/>
                </a:solidFill>
                <a:effectLst>
                  <a:outerShdw blurRad="38100" dist="38100" dir="2700000" algn="tl">
                    <a:srgbClr val="C0C0C0"/>
                  </a:outerShdw>
                </a:effectLst>
                <a:latin typeface="標楷體" panose="03000509000000000000" pitchFamily="65" charset="-120"/>
                <a:ea typeface="標楷體" panose="03000509000000000000" pitchFamily="65" charset="-120"/>
              </a:rPr>
              <a:t>一場前教育部長、大學校長和教授、律師等的會議</a:t>
            </a:r>
            <a:r>
              <a:rPr lang="en-US" altLang="zh-TW" sz="3000" dirty="0">
                <a:solidFill>
                  <a:srgbClr val="3333FF"/>
                </a:solidFill>
                <a:effectLst>
                  <a:outerShdw blurRad="38100" dist="38100" dir="2700000" algn="tl">
                    <a:srgbClr val="C0C0C0"/>
                  </a:outerShdw>
                </a:effectLst>
                <a:latin typeface="標楷體" panose="03000509000000000000" pitchFamily="65" charset="-120"/>
                <a:ea typeface="標楷體" panose="03000509000000000000" pitchFamily="65" charset="-120"/>
              </a:rPr>
              <a:t>…</a:t>
            </a:r>
          </a:p>
        </p:txBody>
      </p:sp>
      <p:pic>
        <p:nvPicPr>
          <p:cNvPr id="3074" name="Picture 2" descr="造假】南韓教育部再揭多名學者以孩子名字充研究作者助入大學">
            <a:extLst>
              <a:ext uri="{FF2B5EF4-FFF2-40B4-BE49-F238E27FC236}">
                <a16:creationId xmlns:a16="http://schemas.microsoft.com/office/drawing/2014/main" xmlns="" id="{6B605FFD-35E1-403A-82E5-DE4DB4356A3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09085" y="109566"/>
            <a:ext cx="2952750" cy="2462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981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xmlns="" id="{A862103F-89C8-46C6-9A59-AC4BAE3F69CB}"/>
              </a:ext>
            </a:extLst>
          </p:cNvPr>
          <p:cNvSpPr>
            <a:spLocks noGrp="1" noRot="1" noChangeArrowheads="1"/>
          </p:cNvSpPr>
          <p:nvPr>
            <p:ph type="body" idx="1"/>
          </p:nvPr>
        </p:nvSpPr>
        <p:spPr>
          <a:xfrm>
            <a:off x="1041940" y="1048658"/>
            <a:ext cx="6263877" cy="3294459"/>
          </a:xfrm>
        </p:spPr>
        <p:txBody>
          <a:bodyPr>
            <a:noAutofit/>
          </a:bodyPr>
          <a:lstStyle/>
          <a:p>
            <a:pPr eaLnBrk="1" hangingPunct="1">
              <a:lnSpc>
                <a:spcPct val="160000"/>
              </a:lnSpc>
              <a:spcBef>
                <a:spcPts val="600"/>
              </a:spcBef>
            </a:pPr>
            <a:r>
              <a:rPr lang="zh-TW" altLang="en-US" sz="2000" b="1" dirty="0"/>
              <a:t>人力作洽當的配置，以志工能聖凡兼顧為前題</a:t>
            </a:r>
          </a:p>
          <a:p>
            <a:pPr eaLnBrk="1" hangingPunct="1">
              <a:lnSpc>
                <a:spcPct val="160000"/>
              </a:lnSpc>
              <a:spcBef>
                <a:spcPts val="600"/>
              </a:spcBef>
            </a:pPr>
            <a:r>
              <a:rPr lang="zh-TW" altLang="en-US" sz="2000" b="1" dirty="0"/>
              <a:t>選擇地點：國小最佳，其次國中</a:t>
            </a:r>
            <a:r>
              <a:rPr lang="en-US" altLang="zh-TW" sz="2000" b="1" dirty="0"/>
              <a:t>/</a:t>
            </a:r>
            <a:r>
              <a:rPr lang="zh-TW" altLang="en-US" sz="2000" b="1" dirty="0"/>
              <a:t>社區。適當的時間：</a:t>
            </a:r>
          </a:p>
          <a:p>
            <a:pPr eaLnBrk="1" hangingPunct="1">
              <a:lnSpc>
                <a:spcPct val="160000"/>
              </a:lnSpc>
              <a:spcBef>
                <a:spcPts val="600"/>
              </a:spcBef>
              <a:buFont typeface="Wingdings" panose="05000000000000000000" pitchFamily="2" charset="2"/>
              <a:buNone/>
            </a:pPr>
            <a:r>
              <a:rPr lang="zh-TW" altLang="en-US" sz="2000" b="1" dirty="0"/>
              <a:t>    </a:t>
            </a:r>
            <a:r>
              <a:rPr lang="en-US" altLang="zh-TW" sz="2000" b="1" dirty="0"/>
              <a:t>1</a:t>
            </a:r>
            <a:r>
              <a:rPr lang="zh-TW" altLang="en-US" sz="2000" b="1" dirty="0"/>
              <a:t>、配合學校的學期。</a:t>
            </a:r>
          </a:p>
          <a:p>
            <a:pPr eaLnBrk="1" hangingPunct="1">
              <a:lnSpc>
                <a:spcPct val="160000"/>
              </a:lnSpc>
              <a:spcBef>
                <a:spcPts val="600"/>
              </a:spcBef>
              <a:buFont typeface="Wingdings" panose="05000000000000000000" pitchFamily="2" charset="2"/>
              <a:buNone/>
            </a:pPr>
            <a:r>
              <a:rPr lang="zh-TW" altLang="en-US" sz="2000" b="1" dirty="0"/>
              <a:t>    </a:t>
            </a:r>
            <a:r>
              <a:rPr lang="en-US" altLang="zh-TW" sz="2000" b="1" dirty="0"/>
              <a:t>2</a:t>
            </a:r>
            <a:r>
              <a:rPr lang="zh-TW" altLang="en-US" sz="2000" b="1" dirty="0"/>
              <a:t>、週五最好。    </a:t>
            </a:r>
          </a:p>
          <a:p>
            <a:pPr eaLnBrk="1" hangingPunct="1">
              <a:lnSpc>
                <a:spcPct val="160000"/>
              </a:lnSpc>
              <a:spcBef>
                <a:spcPts val="600"/>
              </a:spcBef>
              <a:buFont typeface="Wingdings" panose="05000000000000000000" pitchFamily="2" charset="2"/>
              <a:buNone/>
            </a:pPr>
            <a:r>
              <a:rPr lang="zh-TW" altLang="en-US" sz="2000" b="1" dirty="0"/>
              <a:t>    </a:t>
            </a:r>
            <a:r>
              <a:rPr lang="en-US" altLang="zh-TW" sz="2000" b="1" dirty="0"/>
              <a:t>3</a:t>
            </a:r>
            <a:r>
              <a:rPr lang="zh-TW" altLang="en-US" sz="2000" b="1" dirty="0"/>
              <a:t>、以</a:t>
            </a:r>
            <a:r>
              <a:rPr lang="en-US" altLang="zh-TW" sz="2000" b="1" dirty="0"/>
              <a:t>19</a:t>
            </a:r>
            <a:r>
              <a:rPr lang="zh-TW" altLang="en-US" sz="2000" b="1" dirty="0"/>
              <a:t>：</a:t>
            </a:r>
            <a:r>
              <a:rPr lang="en-US" altLang="zh-TW" sz="2000" b="1" dirty="0"/>
              <a:t>30  </a:t>
            </a:r>
            <a:r>
              <a:rPr lang="en-US" altLang="zh-TW" sz="2000" b="1" dirty="0">
                <a:sym typeface="Wingdings" panose="05000000000000000000" pitchFamily="2" charset="2"/>
              </a:rPr>
              <a:t>  21</a:t>
            </a:r>
            <a:r>
              <a:rPr lang="zh-TW" altLang="en-US" sz="2000" b="1" dirty="0">
                <a:sym typeface="Wingdings" panose="05000000000000000000" pitchFamily="2" charset="2"/>
              </a:rPr>
              <a:t>：</a:t>
            </a:r>
            <a:r>
              <a:rPr lang="en-US" altLang="zh-TW" sz="2000" b="1" dirty="0">
                <a:sym typeface="Wingdings" panose="05000000000000000000" pitchFamily="2" charset="2"/>
              </a:rPr>
              <a:t>00  </a:t>
            </a:r>
          </a:p>
          <a:p>
            <a:pPr eaLnBrk="1" hangingPunct="1">
              <a:lnSpc>
                <a:spcPct val="160000"/>
              </a:lnSpc>
              <a:spcBef>
                <a:spcPts val="600"/>
              </a:spcBef>
              <a:buFont typeface="Wingdings" panose="05000000000000000000" pitchFamily="2" charset="2"/>
              <a:buNone/>
            </a:pPr>
            <a:r>
              <a:rPr lang="en-US" altLang="zh-TW" sz="2000" b="1" dirty="0">
                <a:sym typeface="Wingdings" panose="05000000000000000000" pitchFamily="2" charset="2"/>
              </a:rPr>
              <a:t>        </a:t>
            </a:r>
            <a:r>
              <a:rPr lang="zh-TW" altLang="en-US" sz="2000" b="1" dirty="0">
                <a:sym typeface="Wingdings" panose="05000000000000000000" pitchFamily="2" charset="2"/>
              </a:rPr>
              <a:t>一個半小時最佳。</a:t>
            </a:r>
          </a:p>
          <a:p>
            <a:pPr eaLnBrk="1" hangingPunct="1">
              <a:lnSpc>
                <a:spcPct val="160000"/>
              </a:lnSpc>
              <a:spcBef>
                <a:spcPts val="600"/>
              </a:spcBef>
              <a:buFont typeface="Wingdings" panose="05000000000000000000" pitchFamily="2" charset="2"/>
              <a:buNone/>
            </a:pPr>
            <a:r>
              <a:rPr lang="zh-TW" altLang="en-US" sz="2000" b="1" dirty="0">
                <a:solidFill>
                  <a:srgbClr val="FC312C"/>
                </a:solidFill>
                <a:sym typeface="Wingdings" panose="05000000000000000000" pitchFamily="2" charset="2"/>
              </a:rPr>
              <a:t>不能配合的單位，則不辦。</a:t>
            </a:r>
            <a:endParaRPr lang="zh-TW" altLang="en-US" sz="2000" b="1" dirty="0">
              <a:solidFill>
                <a:srgbClr val="FC312C"/>
              </a:solidFill>
            </a:endParaRPr>
          </a:p>
        </p:txBody>
      </p:sp>
      <p:sp>
        <p:nvSpPr>
          <p:cNvPr id="103428" name="Rectangle 4">
            <a:extLst>
              <a:ext uri="{FF2B5EF4-FFF2-40B4-BE49-F238E27FC236}">
                <a16:creationId xmlns:a16="http://schemas.microsoft.com/office/drawing/2014/main" xmlns="" id="{1C51A43C-D7A1-4D86-A935-2D0192B24C12}"/>
              </a:ext>
            </a:extLst>
          </p:cNvPr>
          <p:cNvSpPr>
            <a:spLocks noGrp="1" noRot="1" noChangeArrowheads="1"/>
          </p:cNvSpPr>
          <p:nvPr>
            <p:ph type="title"/>
          </p:nvPr>
        </p:nvSpPr>
        <p:spPr>
          <a:xfrm>
            <a:off x="1494235" y="627460"/>
            <a:ext cx="5703094" cy="647700"/>
          </a:xfrm>
        </p:spPr>
        <p:txBody>
          <a:bodyPr>
            <a:normAutofit fontScale="90000"/>
          </a:bodyPr>
          <a:lstStyle/>
          <a:p>
            <a:pPr algn="l">
              <a:defRPr/>
            </a:pPr>
            <a:r>
              <a:rPr lang="en-US" altLang="zh-TW" sz="3000" b="1" dirty="0">
                <a:effectLst>
                  <a:outerShdw blurRad="38100" dist="38100" dir="2700000" algn="tl">
                    <a:srgbClr val="C0C0C0"/>
                  </a:outerShdw>
                </a:effectLst>
              </a:rPr>
              <a:t>     </a:t>
            </a:r>
            <a:r>
              <a:rPr lang="zh-TW" altLang="en-US" sz="3000" b="1" dirty="0">
                <a:effectLst>
                  <a:outerShdw blurRad="38100" dist="38100" dir="2700000" algn="tl">
                    <a:srgbClr val="C0C0C0"/>
                  </a:outerShdw>
                </a:effectLst>
              </a:rPr>
              <a:t>二、</a:t>
            </a:r>
            <a:r>
              <a:rPr lang="en-US" altLang="zh-TW" sz="3000" b="1" dirty="0">
                <a:effectLst>
                  <a:outerShdw blurRad="38100" dist="38100" dir="2700000" algn="tl">
                    <a:srgbClr val="C0C0C0"/>
                  </a:outerShdw>
                </a:effectLst>
              </a:rPr>
              <a:t> (</a:t>
            </a:r>
            <a:r>
              <a:rPr lang="zh-TW" altLang="en-US" sz="3000" b="1" dirty="0">
                <a:effectLst>
                  <a:outerShdw blurRad="38100" dist="38100" dir="2700000" algn="tl">
                    <a:srgbClr val="C0C0C0"/>
                  </a:outerShdw>
                </a:effectLst>
              </a:rPr>
              <a:t>一</a:t>
            </a:r>
            <a:r>
              <a:rPr lang="en-US" altLang="zh-TW" sz="3000" b="1" dirty="0">
                <a:effectLst>
                  <a:outerShdw blurRad="38100" dist="38100" dir="2700000" algn="tl">
                    <a:srgbClr val="C0C0C0"/>
                  </a:outerShdw>
                </a:effectLst>
              </a:rPr>
              <a:t>)</a:t>
            </a:r>
            <a:r>
              <a:rPr lang="zh-TW" altLang="en-US" sz="3000" b="1" dirty="0">
                <a:sym typeface="Symbol" panose="05050102010706020507" pitchFamily="18" charset="2"/>
              </a:rPr>
              <a:t>形成開辦共識</a:t>
            </a:r>
            <a:r>
              <a:rPr lang="zh-TW" altLang="en-US" sz="3000" b="1" dirty="0"/>
              <a:t/>
            </a:r>
            <a:br>
              <a:rPr lang="zh-TW" altLang="en-US" sz="3000" b="1" dirty="0"/>
            </a:br>
            <a:endParaRPr lang="zh-TW" altLang="en-US" sz="3000" b="1" dirty="0"/>
          </a:p>
        </p:txBody>
      </p:sp>
      <p:pic>
        <p:nvPicPr>
          <p:cNvPr id="92162" name="Picture 2" descr="手绘卡通儿童读书元素设计元素素材免费下载(图片编号:9286127)-六图网">
            <a:extLst>
              <a:ext uri="{FF2B5EF4-FFF2-40B4-BE49-F238E27FC236}">
                <a16:creationId xmlns:a16="http://schemas.microsoft.com/office/drawing/2014/main" xmlns="" id="{244D57AB-A381-4EBD-9D1F-DD63C120B03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37108" y="3257550"/>
            <a:ext cx="314587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Mbe黃色小花卡通手繪花卉植物花朵, Mbe, 黃色, 小花向量圖案素材免費下載，PNG，EPS和AI素材下載- Pngtree | Art,  Pincode">
            <a:extLst>
              <a:ext uri="{FF2B5EF4-FFF2-40B4-BE49-F238E27FC236}">
                <a16:creationId xmlns:a16="http://schemas.microsoft.com/office/drawing/2014/main" xmlns="" id="{7DEF32AB-7DF6-4CD9-8A66-3FC81986ED2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31979" y="58723"/>
            <a:ext cx="1736520" cy="2382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0710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a:extLst>
              <a:ext uri="{FF2B5EF4-FFF2-40B4-BE49-F238E27FC236}">
                <a16:creationId xmlns:a16="http://schemas.microsoft.com/office/drawing/2014/main" xmlns="" id="{E6E1DA25-A2C8-467D-BC62-2193F2CB71B1}"/>
              </a:ext>
            </a:extLst>
          </p:cNvPr>
          <p:cNvSpPr>
            <a:spLocks noGrp="1" noRot="1" noChangeArrowheads="1"/>
          </p:cNvSpPr>
          <p:nvPr>
            <p:ph type="title"/>
          </p:nvPr>
        </p:nvSpPr>
        <p:spPr/>
        <p:txBody>
          <a:bodyPr>
            <a:normAutofit fontScale="90000"/>
          </a:bodyPr>
          <a:lstStyle/>
          <a:p>
            <a:pPr algn="l">
              <a:defRPr/>
            </a:pPr>
            <a:r>
              <a:rPr lang="zh-TW" altLang="en-US" b="1" dirty="0">
                <a:solidFill>
                  <a:srgbClr val="0432FF"/>
                </a:solidFill>
                <a:effectLst>
                  <a:outerShdw blurRad="38100" dist="38100" dir="2700000" algn="tl">
                    <a:srgbClr val="C0C0C0"/>
                  </a:outerShdw>
                </a:effectLst>
                <a:latin typeface="標楷體" panose="03000509000000000000" pitchFamily="65" charset="-120"/>
                <a:ea typeface="標楷體" panose="03000509000000000000" pitchFamily="65" charset="-120"/>
              </a:rPr>
              <a:t>二、</a:t>
            </a:r>
            <a:r>
              <a:rPr lang="en-US" altLang="zh-TW" b="1" dirty="0">
                <a:solidFill>
                  <a:srgbClr val="0432FF"/>
                </a:solidFill>
                <a:effectLst>
                  <a:outerShdw blurRad="38100" dist="38100" dir="2700000" algn="tl">
                    <a:srgbClr val="C0C0C0"/>
                  </a:outerShdw>
                </a:effectLst>
                <a:latin typeface="標楷體" panose="03000509000000000000" pitchFamily="65" charset="-120"/>
                <a:ea typeface="標楷體" panose="03000509000000000000" pitchFamily="65" charset="-120"/>
              </a:rPr>
              <a:t> (</a:t>
            </a:r>
            <a:r>
              <a:rPr lang="zh-TW" altLang="en-US" b="1" dirty="0">
                <a:solidFill>
                  <a:srgbClr val="0432FF"/>
                </a:solidFill>
                <a:effectLst>
                  <a:outerShdw blurRad="38100" dist="38100" dir="2700000" algn="tl">
                    <a:srgbClr val="C0C0C0"/>
                  </a:outerShdw>
                </a:effectLst>
                <a:latin typeface="標楷體" panose="03000509000000000000" pitchFamily="65" charset="-120"/>
                <a:ea typeface="標楷體" panose="03000509000000000000" pitchFamily="65" charset="-120"/>
              </a:rPr>
              <a:t>一</a:t>
            </a:r>
            <a:r>
              <a:rPr lang="en-US" altLang="zh-TW" b="1" dirty="0">
                <a:solidFill>
                  <a:srgbClr val="0432FF"/>
                </a:solidFill>
                <a:effectLst>
                  <a:outerShdw blurRad="38100" dist="38100" dir="2700000" algn="tl">
                    <a:srgbClr val="C0C0C0"/>
                  </a:outerShdw>
                </a:effectLst>
                <a:latin typeface="標楷體" panose="03000509000000000000" pitchFamily="65" charset="-120"/>
                <a:ea typeface="標楷體" panose="03000509000000000000" pitchFamily="65" charset="-120"/>
              </a:rPr>
              <a:t>)</a:t>
            </a:r>
            <a:r>
              <a:rPr lang="zh-TW" altLang="en-US" b="1" dirty="0">
                <a:solidFill>
                  <a:srgbClr val="0432FF"/>
                </a:solidFill>
                <a:latin typeface="標楷體" panose="03000509000000000000" pitchFamily="65" charset="-120"/>
                <a:ea typeface="標楷體" panose="03000509000000000000" pitchFamily="65" charset="-120"/>
                <a:sym typeface="Symbol" panose="05050102010706020507" pitchFamily="18" charset="2"/>
              </a:rPr>
              <a:t>形成開辦共識：建立團隊</a:t>
            </a:r>
            <a:r>
              <a:rPr lang="zh-TW" altLang="en-US" b="1" dirty="0"/>
              <a:t/>
            </a:r>
            <a:br>
              <a:rPr lang="zh-TW" altLang="en-US" b="1" dirty="0"/>
            </a:br>
            <a:endParaRPr lang="zh-TW" altLang="en-US" b="1" dirty="0"/>
          </a:p>
        </p:txBody>
      </p:sp>
      <p:sp>
        <p:nvSpPr>
          <p:cNvPr id="9219" name="Rectangle 2">
            <a:extLst>
              <a:ext uri="{FF2B5EF4-FFF2-40B4-BE49-F238E27FC236}">
                <a16:creationId xmlns:a16="http://schemas.microsoft.com/office/drawing/2014/main" xmlns="" id="{BF514D09-C205-43C8-A75E-0C1DB494A2DF}"/>
              </a:ext>
            </a:extLst>
          </p:cNvPr>
          <p:cNvSpPr>
            <a:spLocks noGrp="1" noRot="1" noChangeArrowheads="1"/>
          </p:cNvSpPr>
          <p:nvPr>
            <p:ph type="body" sz="half" idx="1"/>
          </p:nvPr>
        </p:nvSpPr>
        <p:spPr>
          <a:xfrm>
            <a:off x="1063365" y="646491"/>
            <a:ext cx="7303395" cy="3754467"/>
          </a:xfrm>
        </p:spPr>
        <p:txBody>
          <a:bodyPr>
            <a:normAutofit fontScale="70000" lnSpcReduction="20000"/>
          </a:bodyPr>
          <a:lstStyle/>
          <a:p>
            <a:pPr eaLnBrk="1" hangingPunct="1">
              <a:lnSpc>
                <a:spcPct val="170000"/>
              </a:lnSpc>
              <a:spcBef>
                <a:spcPts val="600"/>
              </a:spcBef>
            </a:pPr>
            <a:r>
              <a:rPr lang="zh-TW" altLang="en-US" b="1" dirty="0">
                <a:latin typeface="標楷體" panose="03000509000000000000" pitchFamily="65" charset="-120"/>
                <a:ea typeface="標楷體" panose="03000509000000000000" pitchFamily="65" charset="-120"/>
              </a:rPr>
              <a:t>基本共識：所有志工，代表基金會。</a:t>
            </a:r>
          </a:p>
          <a:p>
            <a:pPr eaLnBrk="1" hangingPunct="1">
              <a:lnSpc>
                <a:spcPct val="170000"/>
              </a:lnSpc>
              <a:spcBef>
                <a:spcPts val="600"/>
              </a:spcBef>
            </a:pPr>
            <a:r>
              <a:rPr lang="en-US" altLang="zh-TW" b="1" dirty="0">
                <a:latin typeface="標楷體" panose="03000509000000000000" pitchFamily="65" charset="-120"/>
                <a:ea typeface="標楷體" panose="03000509000000000000" pitchFamily="65" charset="-120"/>
              </a:rPr>
              <a:t>1</a:t>
            </a:r>
            <a:r>
              <a:rPr lang="zh-TW" altLang="en-US" b="1" dirty="0">
                <a:latin typeface="標楷體" panose="03000509000000000000" pitchFamily="65" charset="-120"/>
                <a:ea typeface="標楷體" panose="03000509000000000000" pitchFamily="65" charset="-120"/>
              </a:rPr>
              <a:t>、言談儀容要注意形像，</a:t>
            </a:r>
          </a:p>
          <a:p>
            <a:pPr eaLnBrk="1" hangingPunct="1">
              <a:lnSpc>
                <a:spcPct val="170000"/>
              </a:lnSpc>
              <a:spcBef>
                <a:spcPts val="600"/>
              </a:spcBef>
            </a:pPr>
            <a:r>
              <a:rPr lang="en-US" altLang="zh-TW" b="1" dirty="0">
                <a:latin typeface="標楷體" panose="03000509000000000000" pitchFamily="65" charset="-120"/>
                <a:ea typeface="標楷體" panose="03000509000000000000" pitchFamily="65" charset="-120"/>
              </a:rPr>
              <a:t>2</a:t>
            </a:r>
            <a:r>
              <a:rPr lang="zh-TW" altLang="en-US" b="1" dirty="0">
                <a:latin typeface="標楷體" panose="03000509000000000000" pitchFamily="65" charset="-120"/>
                <a:ea typeface="標楷體" panose="03000509000000000000" pitchFamily="65" charset="-120"/>
              </a:rPr>
              <a:t>、各司其職，盡責用心，不能有敷衍。</a:t>
            </a:r>
          </a:p>
          <a:p>
            <a:pPr eaLnBrk="1" hangingPunct="1">
              <a:lnSpc>
                <a:spcPct val="170000"/>
              </a:lnSpc>
              <a:spcBef>
                <a:spcPts val="600"/>
              </a:spcBef>
            </a:pPr>
            <a:r>
              <a:rPr lang="en-US" altLang="zh-TW" b="1" dirty="0">
                <a:latin typeface="標楷體" panose="03000509000000000000" pitchFamily="65" charset="-120"/>
                <a:ea typeface="標楷體" panose="03000509000000000000" pitchFamily="65" charset="-120"/>
              </a:rPr>
              <a:t>3</a:t>
            </a:r>
            <a:r>
              <a:rPr lang="zh-TW" altLang="en-US" b="1" dirty="0">
                <a:latin typeface="標楷體" panose="03000509000000000000" pitchFamily="65" charset="-120"/>
                <a:ea typeface="標楷體" panose="03000509000000000000" pitchFamily="65" charset="-120"/>
              </a:rPr>
              <a:t>、非必要不得請假。</a:t>
            </a:r>
          </a:p>
          <a:p>
            <a:pPr eaLnBrk="1" hangingPunct="1">
              <a:lnSpc>
                <a:spcPct val="170000"/>
              </a:lnSpc>
              <a:spcBef>
                <a:spcPts val="600"/>
              </a:spcBef>
            </a:pPr>
            <a:r>
              <a:rPr lang="zh-TW" altLang="en-US" b="1" dirty="0">
                <a:latin typeface="標楷體" panose="03000509000000000000" pitchFamily="65" charset="-120"/>
                <a:ea typeface="標楷體" panose="03000509000000000000" pitchFamily="65" charset="-120"/>
              </a:rPr>
              <a:t>我們的用心，只要能讓學員感動，自然有求道的行動</a:t>
            </a:r>
          </a:p>
          <a:p>
            <a:pPr eaLnBrk="1" hangingPunct="1"/>
            <a:endParaRPr lang="en-US" altLang="zh-TW" b="1" dirty="0"/>
          </a:p>
        </p:txBody>
      </p:sp>
      <p:pic>
        <p:nvPicPr>
          <p:cNvPr id="7170" name="Picture 2" descr="三朵小花元素_免抠素材_PNG图片下载-摄图网">
            <a:extLst>
              <a:ext uri="{FF2B5EF4-FFF2-40B4-BE49-F238E27FC236}">
                <a16:creationId xmlns:a16="http://schemas.microsoft.com/office/drawing/2014/main" xmlns="" id="{733FCEAC-5401-463B-8018-A750E73430E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056784"/>
            <a:ext cx="5436066" cy="1086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529076"/>
      </p:ext>
    </p:extLst>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a:extLst>
              <a:ext uri="{FF2B5EF4-FFF2-40B4-BE49-F238E27FC236}">
                <a16:creationId xmlns:a16="http://schemas.microsoft.com/office/drawing/2014/main" xmlns="" id="{CD54A4FD-8E9D-4FED-9227-CE13227654A8}"/>
              </a:ext>
            </a:extLst>
          </p:cNvPr>
          <p:cNvSpPr>
            <a:spLocks noGrp="1" noRot="1" noChangeArrowheads="1"/>
          </p:cNvSpPr>
          <p:nvPr>
            <p:ph type="body" idx="1"/>
          </p:nvPr>
        </p:nvSpPr>
        <p:spPr>
          <a:xfrm>
            <a:off x="124282" y="828856"/>
            <a:ext cx="8928992" cy="4314643"/>
          </a:xfrm>
        </p:spPr>
        <p:txBody>
          <a:bodyPr>
            <a:normAutofit/>
          </a:bodyPr>
          <a:lstStyle/>
          <a:p>
            <a:pPr marL="0" indent="0" eaLnBrk="1" hangingPunct="1">
              <a:lnSpc>
                <a:spcPts val="2520"/>
              </a:lnSpc>
              <a:spcBef>
                <a:spcPts val="600"/>
              </a:spcBef>
              <a:buNone/>
            </a:pPr>
            <a:r>
              <a:rPr lang="en-US" altLang="zh-TW" sz="2100" b="1" dirty="0"/>
              <a:t>1</a:t>
            </a:r>
            <a:r>
              <a:rPr lang="zh-TW" altLang="en-US" sz="2100" b="1" dirty="0"/>
              <a:t>、班主任：代表讀經與外界洽談、協調、連繫。帶動班務、主持班務檢討。</a:t>
            </a:r>
          </a:p>
          <a:p>
            <a:pPr marL="0" indent="0" eaLnBrk="1" hangingPunct="1">
              <a:lnSpc>
                <a:spcPts val="2520"/>
              </a:lnSpc>
              <a:spcBef>
                <a:spcPts val="600"/>
              </a:spcBef>
              <a:buNone/>
            </a:pPr>
            <a:r>
              <a:rPr lang="en-US" altLang="zh-TW" sz="2100" b="1" dirty="0"/>
              <a:t>2</a:t>
            </a:r>
            <a:r>
              <a:rPr lang="zh-TW" altLang="en-US" sz="2100" b="1" dirty="0"/>
              <a:t>、資料建檔： </a:t>
            </a:r>
            <a:r>
              <a:rPr lang="en-US" altLang="zh-TW" sz="2100" b="1" dirty="0"/>
              <a:t>(</a:t>
            </a:r>
            <a:r>
              <a:rPr lang="zh-TW" altLang="en-US" sz="2100" b="1" dirty="0"/>
              <a:t>學員、課務、文宣、出席率</a:t>
            </a:r>
            <a:r>
              <a:rPr lang="en-US" altLang="zh-TW" sz="2100" b="1" dirty="0"/>
              <a:t>)</a:t>
            </a:r>
            <a:endParaRPr lang="zh-TW" altLang="en-US" sz="2100" b="1" dirty="0"/>
          </a:p>
          <a:p>
            <a:pPr marL="0" indent="0" eaLnBrk="1" hangingPunct="1">
              <a:lnSpc>
                <a:spcPts val="2520"/>
              </a:lnSpc>
              <a:spcBef>
                <a:spcPts val="600"/>
              </a:spcBef>
              <a:buNone/>
            </a:pPr>
            <a:r>
              <a:rPr lang="en-US" altLang="zh-TW" sz="2100" b="1" dirty="0"/>
              <a:t>3</a:t>
            </a:r>
            <a:r>
              <a:rPr lang="zh-TW" altLang="en-US" sz="2100" b="1" dirty="0"/>
              <a:t>、連絡：</a:t>
            </a:r>
            <a:r>
              <a:rPr lang="en-US" altLang="zh-TW" sz="2100" b="1" dirty="0"/>
              <a:t>( </a:t>
            </a:r>
            <a:r>
              <a:rPr lang="zh-TW" altLang="en-US" sz="2100" b="1" dirty="0"/>
              <a:t>對象：志工、學員。主任</a:t>
            </a:r>
            <a:r>
              <a:rPr lang="zh-TW" altLang="en-US" sz="2100" b="1" dirty="0">
                <a:sym typeface="Wingdings" panose="05000000000000000000" pitchFamily="2" charset="2"/>
              </a:rPr>
              <a:t></a:t>
            </a:r>
            <a:r>
              <a:rPr lang="zh-TW" altLang="en-US" sz="2100" b="1" dirty="0"/>
              <a:t>工作人員。 </a:t>
            </a:r>
            <a:r>
              <a:rPr lang="en-US" altLang="zh-TW" sz="2100" b="1" dirty="0"/>
              <a:t>)</a:t>
            </a:r>
          </a:p>
          <a:p>
            <a:pPr marL="0" indent="0" eaLnBrk="1" hangingPunct="1">
              <a:lnSpc>
                <a:spcPts val="2520"/>
              </a:lnSpc>
              <a:spcBef>
                <a:spcPts val="600"/>
              </a:spcBef>
              <a:buNone/>
            </a:pPr>
            <a:r>
              <a:rPr lang="en-US" altLang="zh-TW" sz="2100" b="1" dirty="0"/>
              <a:t>4</a:t>
            </a:r>
            <a:r>
              <a:rPr lang="zh-TW" altLang="en-US" sz="2100" b="1" dirty="0"/>
              <a:t>、總務：</a:t>
            </a:r>
            <a:r>
              <a:rPr lang="en-US" altLang="zh-TW" sz="2100" b="1" dirty="0"/>
              <a:t> </a:t>
            </a:r>
            <a:r>
              <a:rPr lang="zh-TW" altLang="en-US" sz="2100" b="1" dirty="0"/>
              <a:t>會場佈置、採購、座談茶點</a:t>
            </a:r>
            <a:r>
              <a:rPr lang="en-US" altLang="zh-TW" sz="2100" b="1" dirty="0"/>
              <a:t>…</a:t>
            </a:r>
          </a:p>
          <a:p>
            <a:pPr marL="0" indent="0" eaLnBrk="1" hangingPunct="1">
              <a:lnSpc>
                <a:spcPts val="2520"/>
              </a:lnSpc>
              <a:spcBef>
                <a:spcPts val="600"/>
              </a:spcBef>
              <a:buNone/>
            </a:pPr>
            <a:r>
              <a:rPr lang="en-US" altLang="zh-TW" sz="2100" b="1" dirty="0"/>
              <a:t>5</a:t>
            </a:r>
            <a:r>
              <a:rPr lang="zh-TW" altLang="en-US" sz="2100" b="1" dirty="0"/>
              <a:t>、財務：班費、保證金的簽收與管理</a:t>
            </a:r>
          </a:p>
          <a:p>
            <a:pPr marL="0" indent="0" eaLnBrk="1" hangingPunct="1">
              <a:lnSpc>
                <a:spcPts val="2520"/>
              </a:lnSpc>
              <a:spcBef>
                <a:spcPts val="600"/>
              </a:spcBef>
              <a:buNone/>
            </a:pPr>
            <a:r>
              <a:rPr lang="en-US" altLang="zh-TW" sz="2100" b="1" dirty="0"/>
              <a:t>6</a:t>
            </a:r>
            <a:r>
              <a:rPr lang="zh-TW" altLang="en-US" sz="2100" b="1" dirty="0"/>
              <a:t>、輔導員：連絡、關心班員，反應班員意見、需求，催化組員的互動</a:t>
            </a:r>
            <a:r>
              <a:rPr lang="en-US" altLang="zh-TW" sz="2100" b="1" dirty="0"/>
              <a:t>…</a:t>
            </a:r>
          </a:p>
          <a:p>
            <a:pPr marL="0" indent="0" eaLnBrk="1" hangingPunct="1">
              <a:lnSpc>
                <a:spcPts val="2520"/>
              </a:lnSpc>
              <a:spcBef>
                <a:spcPts val="600"/>
              </a:spcBef>
              <a:buNone/>
            </a:pPr>
            <a:r>
              <a:rPr lang="en-US" altLang="zh-TW" sz="2100" b="1" dirty="0"/>
              <a:t>7</a:t>
            </a:r>
            <a:r>
              <a:rPr lang="zh-TW" altLang="en-US" sz="2100" b="1" dirty="0"/>
              <a:t>、兒童班 課 務：</a:t>
            </a:r>
          </a:p>
          <a:p>
            <a:pPr marL="0" indent="0" eaLnBrk="1" hangingPunct="1">
              <a:lnSpc>
                <a:spcPts val="2520"/>
              </a:lnSpc>
              <a:spcBef>
                <a:spcPts val="600"/>
              </a:spcBef>
              <a:buNone/>
            </a:pPr>
            <a:r>
              <a:rPr lang="en-US" altLang="zh-TW" sz="2100" b="1" dirty="0"/>
              <a:t>8</a:t>
            </a:r>
            <a:r>
              <a:rPr lang="zh-TW" altLang="en-US" sz="2100" b="1" dirty="0"/>
              <a:t>、兒童班課間活動：</a:t>
            </a:r>
          </a:p>
          <a:p>
            <a:pPr marL="0" indent="0" eaLnBrk="1" hangingPunct="1">
              <a:lnSpc>
                <a:spcPts val="2520"/>
              </a:lnSpc>
              <a:spcBef>
                <a:spcPts val="600"/>
              </a:spcBef>
              <a:buNone/>
            </a:pPr>
            <a:r>
              <a:rPr lang="en-US" altLang="zh-TW" sz="2100" b="1" dirty="0"/>
              <a:t>9</a:t>
            </a:r>
            <a:r>
              <a:rPr lang="zh-TW" altLang="en-US" sz="2100" b="1" dirty="0"/>
              <a:t>、兒童班 班 務：  </a:t>
            </a:r>
            <a:r>
              <a:rPr lang="en-US" altLang="zh-TW" sz="2100" b="1" dirty="0"/>
              <a:t>( </a:t>
            </a:r>
            <a:r>
              <a:rPr lang="zh-TW" altLang="en-US" sz="2100" b="1" dirty="0"/>
              <a:t>出席、連絡薄、書本採購 </a:t>
            </a:r>
            <a:r>
              <a:rPr lang="en-US" altLang="zh-TW" sz="2100" b="1" dirty="0"/>
              <a:t>… )</a:t>
            </a:r>
          </a:p>
        </p:txBody>
      </p:sp>
      <p:sp>
        <p:nvSpPr>
          <p:cNvPr id="112644" name="Rectangle 4">
            <a:extLst>
              <a:ext uri="{FF2B5EF4-FFF2-40B4-BE49-F238E27FC236}">
                <a16:creationId xmlns:a16="http://schemas.microsoft.com/office/drawing/2014/main" xmlns="" id="{3BCFA349-C2C9-4C38-9D55-9293BDAB6B09}"/>
              </a:ext>
            </a:extLst>
          </p:cNvPr>
          <p:cNvSpPr>
            <a:spLocks noGrp="1" noRot="1" noChangeArrowheads="1"/>
          </p:cNvSpPr>
          <p:nvPr>
            <p:ph type="title"/>
          </p:nvPr>
        </p:nvSpPr>
        <p:spPr>
          <a:xfrm>
            <a:off x="395536" y="349995"/>
            <a:ext cx="8219256" cy="421555"/>
          </a:xfrm>
        </p:spPr>
        <p:txBody>
          <a:bodyPr>
            <a:normAutofit fontScale="90000"/>
          </a:bodyPr>
          <a:lstStyle/>
          <a:p>
            <a:pPr algn="l">
              <a:defRPr/>
            </a:pPr>
            <a:r>
              <a:rPr lang="zh-TW" altLang="en-US" b="1" dirty="0">
                <a:solidFill>
                  <a:srgbClr val="0432FF"/>
                </a:solidFill>
                <a:effectLst>
                  <a:outerShdw blurRad="38100" dist="38100" dir="2700000" algn="tl">
                    <a:srgbClr val="C0C0C0"/>
                  </a:outerShdw>
                </a:effectLst>
              </a:rPr>
              <a:t>二、</a:t>
            </a:r>
            <a:r>
              <a:rPr lang="en-US" altLang="zh-TW" b="1" dirty="0">
                <a:solidFill>
                  <a:srgbClr val="0432FF"/>
                </a:solidFill>
                <a:effectLst>
                  <a:outerShdw blurRad="38100" dist="38100" dir="2700000" algn="tl">
                    <a:srgbClr val="C0C0C0"/>
                  </a:outerShdw>
                </a:effectLst>
              </a:rPr>
              <a:t> (</a:t>
            </a:r>
            <a:r>
              <a:rPr lang="zh-TW" altLang="en-US" b="1" dirty="0">
                <a:solidFill>
                  <a:srgbClr val="0432FF"/>
                </a:solidFill>
                <a:effectLst>
                  <a:outerShdw blurRad="38100" dist="38100" dir="2700000" algn="tl">
                    <a:srgbClr val="C0C0C0"/>
                  </a:outerShdw>
                </a:effectLst>
              </a:rPr>
              <a:t>一</a:t>
            </a:r>
            <a:r>
              <a:rPr lang="en-US" altLang="zh-TW" b="1" dirty="0">
                <a:solidFill>
                  <a:srgbClr val="0432FF"/>
                </a:solidFill>
                <a:effectLst>
                  <a:outerShdw blurRad="38100" dist="38100" dir="2700000" algn="tl">
                    <a:srgbClr val="C0C0C0"/>
                  </a:outerShdw>
                </a:effectLst>
              </a:rPr>
              <a:t>)</a:t>
            </a:r>
            <a:r>
              <a:rPr lang="zh-TW" altLang="en-US" b="1" dirty="0">
                <a:solidFill>
                  <a:srgbClr val="0432FF"/>
                </a:solidFill>
                <a:sym typeface="Symbol" panose="05050102010706020507" pitchFamily="18" charset="2"/>
              </a:rPr>
              <a:t>形成開辦共識：工作職掌</a:t>
            </a:r>
            <a:r>
              <a:rPr lang="zh-TW" altLang="en-US" b="1" dirty="0"/>
              <a:t/>
            </a:r>
            <a:br>
              <a:rPr lang="zh-TW" altLang="en-US" b="1" dirty="0"/>
            </a:br>
            <a:endParaRPr lang="zh-TW" altLang="en-US" b="1" dirty="0"/>
          </a:p>
        </p:txBody>
      </p:sp>
      <p:pic>
        <p:nvPicPr>
          <p:cNvPr id="93186" name="Picture 2" descr="世界讀書日兒童讀書花草, 輪播, 花草, 兒童背景圖片免費下載">
            <a:extLst>
              <a:ext uri="{FF2B5EF4-FFF2-40B4-BE49-F238E27FC236}">
                <a16:creationId xmlns:a16="http://schemas.microsoft.com/office/drawing/2014/main" xmlns="" id="{AE0A33E1-CDFF-4A60-9B1E-44688FE047D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62862" y="3129094"/>
            <a:ext cx="1836273" cy="1953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7056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xmlns="" id="{ADF35F11-01C7-4303-BD71-4F37D933DD03}"/>
              </a:ext>
            </a:extLst>
          </p:cNvPr>
          <p:cNvSpPr>
            <a:spLocks noGrp="1" noRot="1" noChangeArrowheads="1"/>
          </p:cNvSpPr>
          <p:nvPr>
            <p:ph type="title"/>
          </p:nvPr>
        </p:nvSpPr>
        <p:spPr/>
        <p:txBody>
          <a:bodyPr>
            <a:normAutofit fontScale="90000"/>
          </a:bodyPr>
          <a:lstStyle/>
          <a:p>
            <a:pPr algn="l">
              <a:defRPr/>
            </a:pPr>
            <a:r>
              <a:rPr lang="zh-TW" altLang="en-US" sz="3000" b="1" dirty="0">
                <a:effectLst>
                  <a:outerShdw blurRad="38100" dist="38100" dir="2700000" algn="tl">
                    <a:srgbClr val="C0C0C0"/>
                  </a:outerShdw>
                </a:effectLst>
              </a:rPr>
              <a:t>二、</a:t>
            </a:r>
            <a:r>
              <a:rPr lang="en-US" altLang="zh-TW" sz="3000" b="1" dirty="0">
                <a:effectLst>
                  <a:outerShdw blurRad="38100" dist="38100" dir="2700000" algn="tl">
                    <a:srgbClr val="C0C0C0"/>
                  </a:outerShdw>
                </a:effectLst>
              </a:rPr>
              <a:t> (</a:t>
            </a:r>
            <a:r>
              <a:rPr lang="zh-TW" altLang="en-US" sz="3000" b="1" dirty="0">
                <a:effectLst>
                  <a:outerShdw blurRad="38100" dist="38100" dir="2700000" algn="tl">
                    <a:srgbClr val="C0C0C0"/>
                  </a:outerShdw>
                </a:effectLst>
              </a:rPr>
              <a:t>一</a:t>
            </a:r>
            <a:r>
              <a:rPr lang="en-US" altLang="zh-TW" sz="3000" b="1" dirty="0">
                <a:effectLst>
                  <a:outerShdw blurRad="38100" dist="38100" dir="2700000" algn="tl">
                    <a:srgbClr val="C0C0C0"/>
                  </a:outerShdw>
                </a:effectLst>
              </a:rPr>
              <a:t>)</a:t>
            </a:r>
            <a:r>
              <a:rPr lang="zh-TW" altLang="en-US" sz="3000" b="1" dirty="0">
                <a:sym typeface="Symbol" panose="05050102010706020507" pitchFamily="18" charset="2"/>
              </a:rPr>
              <a:t>形成開辦共識：</a:t>
            </a:r>
            <a:r>
              <a:rPr lang="zh-TW" altLang="en-US" sz="3000" b="1" dirty="0"/>
              <a:t>先安內，後攘外</a:t>
            </a:r>
            <a:br>
              <a:rPr lang="zh-TW" altLang="en-US" sz="3000" b="1" dirty="0"/>
            </a:br>
            <a:endParaRPr lang="zh-TW" altLang="en-US" sz="3000" b="1" dirty="0"/>
          </a:p>
        </p:txBody>
      </p:sp>
      <p:sp>
        <p:nvSpPr>
          <p:cNvPr id="11267" name="Rectangle 3">
            <a:extLst>
              <a:ext uri="{FF2B5EF4-FFF2-40B4-BE49-F238E27FC236}">
                <a16:creationId xmlns:a16="http://schemas.microsoft.com/office/drawing/2014/main" xmlns="" id="{1B8BBB28-6C17-4C3E-87FD-13F20583E82B}"/>
              </a:ext>
            </a:extLst>
          </p:cNvPr>
          <p:cNvSpPr>
            <a:spLocks noGrp="1" noRot="1" noChangeArrowheads="1"/>
          </p:cNvSpPr>
          <p:nvPr>
            <p:ph type="body" sz="half" idx="1"/>
          </p:nvPr>
        </p:nvSpPr>
        <p:spPr>
          <a:xfrm>
            <a:off x="1439466" y="1168004"/>
            <a:ext cx="7092974" cy="809625"/>
          </a:xfrm>
        </p:spPr>
        <p:txBody>
          <a:bodyPr/>
          <a:lstStyle/>
          <a:p>
            <a:pPr eaLnBrk="1" hangingPunct="1"/>
            <a:r>
              <a:rPr lang="zh-TW" altLang="en-US" sz="2100" b="1" dirty="0"/>
              <a:t>建立形象：組織名稱、服裝、職稱、作業薄、回饋單</a:t>
            </a:r>
            <a:r>
              <a:rPr lang="en-US" altLang="zh-TW" sz="2100" b="1" dirty="0"/>
              <a:t>…</a:t>
            </a:r>
          </a:p>
        </p:txBody>
      </p:sp>
      <p:pic>
        <p:nvPicPr>
          <p:cNvPr id="11269" name="Picture 5" descr="心-2">
            <a:extLst>
              <a:ext uri="{FF2B5EF4-FFF2-40B4-BE49-F238E27FC236}">
                <a16:creationId xmlns:a16="http://schemas.microsoft.com/office/drawing/2014/main" xmlns="" id="{FF38F55F-9FDE-4110-AC61-E8789ECE057C}"/>
              </a:ext>
            </a:extLst>
          </p:cNvPr>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5166122" y="2139554"/>
            <a:ext cx="2376488" cy="222646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70" name="Text Box 6">
            <a:extLst>
              <a:ext uri="{FF2B5EF4-FFF2-40B4-BE49-F238E27FC236}">
                <a16:creationId xmlns:a16="http://schemas.microsoft.com/office/drawing/2014/main" xmlns="" id="{98771943-0792-4CCF-A180-DF97FA6C6CFF}"/>
              </a:ext>
            </a:extLst>
          </p:cNvPr>
          <p:cNvSpPr txBox="1">
            <a:spLocks noChangeArrowheads="1"/>
          </p:cNvSpPr>
          <p:nvPr/>
        </p:nvSpPr>
        <p:spPr bwMode="auto">
          <a:xfrm>
            <a:off x="5381625" y="2409825"/>
            <a:ext cx="11430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75000"/>
              <a:buFont typeface="Wingdings" panose="05000000000000000000" pitchFamily="2" charset="2"/>
              <a:buChar char="v"/>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hlink"/>
              </a:buClr>
              <a:buSzPct val="85000"/>
              <a:buFont typeface="Wingdings" panose="05000000000000000000" pitchFamily="2" charset="2"/>
              <a:buChar char="v"/>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zh-TW" altLang="en-US" sz="1350">
                <a:ea typeface="華康中特圓體" pitchFamily="49" charset="-120"/>
              </a:rPr>
              <a:t>親愛的講師</a:t>
            </a:r>
          </a:p>
        </p:txBody>
      </p:sp>
      <p:sp>
        <p:nvSpPr>
          <p:cNvPr id="11271" name="Text Box 7">
            <a:extLst>
              <a:ext uri="{FF2B5EF4-FFF2-40B4-BE49-F238E27FC236}">
                <a16:creationId xmlns:a16="http://schemas.microsoft.com/office/drawing/2014/main" xmlns="" id="{F3543858-9232-41F9-871C-FB912A5F8897}"/>
              </a:ext>
            </a:extLst>
          </p:cNvPr>
          <p:cNvSpPr txBox="1">
            <a:spLocks noChangeArrowheads="1"/>
          </p:cNvSpPr>
          <p:nvPr/>
        </p:nvSpPr>
        <p:spPr bwMode="auto">
          <a:xfrm>
            <a:off x="5543550" y="2895600"/>
            <a:ext cx="162736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5000"/>
              <a:buFont typeface="Wingdings" panose="05000000000000000000" pitchFamily="2" charset="2"/>
              <a:buChar char="v"/>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lr>
                <a:schemeClr val="accent2"/>
              </a:buClr>
              <a:buSzPct val="85000"/>
              <a:buFont typeface="Wingdings" panose="05000000000000000000" pitchFamily="2" charset="2"/>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lr>
                <a:schemeClr val="hlink"/>
              </a:buClr>
              <a:buSzPct val="85000"/>
              <a:buFont typeface="Wingdings" panose="05000000000000000000" pitchFamily="2" charset="2"/>
              <a:buChar char="v"/>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lr>
                <a:schemeClr val="accent2"/>
              </a:buClr>
              <a:buSzPct val="90000"/>
              <a:buFont typeface="Wingdings" panose="05000000000000000000" pitchFamily="2" charset="2"/>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ClrTx/>
              <a:buSzTx/>
              <a:buFontTx/>
              <a:buNone/>
            </a:pPr>
            <a:r>
              <a:rPr lang="en-US" altLang="zh-TW" sz="1350">
                <a:ea typeface="華康中特圓體" pitchFamily="49" charset="-120"/>
              </a:rPr>
              <a:t>-------------------------</a:t>
            </a:r>
          </a:p>
          <a:p>
            <a:pPr eaLnBrk="1" hangingPunct="1">
              <a:spcBef>
                <a:spcPct val="0"/>
              </a:spcBef>
              <a:buClrTx/>
              <a:buSzTx/>
              <a:buFontTx/>
              <a:buNone/>
            </a:pPr>
            <a:r>
              <a:rPr lang="en-US" altLang="zh-TW" sz="1350">
                <a:ea typeface="華康中特圓體" pitchFamily="49" charset="-120"/>
              </a:rPr>
              <a:t>-------------------------</a:t>
            </a:r>
          </a:p>
          <a:p>
            <a:pPr eaLnBrk="1" hangingPunct="1">
              <a:spcBef>
                <a:spcPct val="0"/>
              </a:spcBef>
              <a:buClrTx/>
              <a:buSzTx/>
              <a:buFontTx/>
              <a:buNone/>
            </a:pPr>
            <a:r>
              <a:rPr lang="en-US" altLang="zh-TW" sz="1350">
                <a:ea typeface="華康中特圓體" pitchFamily="49" charset="-120"/>
              </a:rPr>
              <a:t>-------------------------</a:t>
            </a:r>
          </a:p>
          <a:p>
            <a:pPr eaLnBrk="1" hangingPunct="1">
              <a:spcBef>
                <a:spcPct val="0"/>
              </a:spcBef>
              <a:buClrTx/>
              <a:buSzTx/>
              <a:buFontTx/>
              <a:buNone/>
            </a:pPr>
            <a:r>
              <a:rPr lang="en-US" altLang="zh-TW" sz="1350">
                <a:ea typeface="華康中特圓體" pitchFamily="49" charset="-120"/>
              </a:rPr>
              <a:t>-----------------</a:t>
            </a:r>
          </a:p>
        </p:txBody>
      </p:sp>
      <p:pic>
        <p:nvPicPr>
          <p:cNvPr id="3" name="圖片 2">
            <a:extLst>
              <a:ext uri="{FF2B5EF4-FFF2-40B4-BE49-F238E27FC236}">
                <a16:creationId xmlns:a16="http://schemas.microsoft.com/office/drawing/2014/main" xmlns="" id="{FD89F920-664F-4DF7-8632-E127F5E2FD6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9079" y="1851670"/>
            <a:ext cx="4290856" cy="3291830"/>
          </a:xfrm>
          <a:prstGeom prst="rect">
            <a:avLst/>
          </a:prstGeom>
        </p:spPr>
      </p:pic>
    </p:spTree>
    <p:extLst>
      <p:ext uri="{BB962C8B-B14F-4D97-AF65-F5344CB8AC3E}">
        <p14:creationId xmlns:p14="http://schemas.microsoft.com/office/powerpoint/2010/main" val="1290667126"/>
      </p:ext>
    </p:extLst>
  </p:cSld>
  <p:clrMapOvr>
    <a:masterClrMapping/>
  </p:clrMapOvr>
  <p:transition>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卡通读书背景图片(第1页) - 图说健康">
            <a:extLst>
              <a:ext uri="{FF2B5EF4-FFF2-40B4-BE49-F238E27FC236}">
                <a16:creationId xmlns:a16="http://schemas.microsoft.com/office/drawing/2014/main" xmlns="" id="{BF0CC231-121E-4F43-A17E-CF467541013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723" y="0"/>
            <a:ext cx="9085277" cy="5025005"/>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a:extLst>
              <a:ext uri="{FF2B5EF4-FFF2-40B4-BE49-F238E27FC236}">
                <a16:creationId xmlns:a16="http://schemas.microsoft.com/office/drawing/2014/main" xmlns="" id="{EBEF2BF5-5262-4FF7-9D0A-1A732037B6EC}"/>
              </a:ext>
            </a:extLst>
          </p:cNvPr>
          <p:cNvSpPr/>
          <p:nvPr/>
        </p:nvSpPr>
        <p:spPr>
          <a:xfrm>
            <a:off x="889234" y="273058"/>
            <a:ext cx="6644080" cy="584775"/>
          </a:xfrm>
          <a:prstGeom prst="rect">
            <a:avLst/>
          </a:prstGeom>
        </p:spPr>
        <p:txBody>
          <a:bodyPr wrap="square">
            <a:spAutoFit/>
          </a:bodyPr>
          <a:lstStyle/>
          <a:p>
            <a:r>
              <a:rPr lang="zh-TW" altLang="en-US" sz="3200" b="1" dirty="0">
                <a:solidFill>
                  <a:srgbClr val="0432FF"/>
                </a:solidFill>
                <a:highlight>
                  <a:srgbClr val="FF0000"/>
                </a:highlight>
                <a:latin typeface="標楷體" panose="03000509000000000000" pitchFamily="65" charset="-120"/>
                <a:ea typeface="標楷體" panose="03000509000000000000" pitchFamily="65" charset="-120"/>
              </a:rPr>
              <a:t>二</a:t>
            </a:r>
            <a:r>
              <a:rPr lang="zh-CN" altLang="en-US" sz="3200" b="1" dirty="0">
                <a:solidFill>
                  <a:srgbClr val="0432FF"/>
                </a:solidFill>
                <a:highlight>
                  <a:srgbClr val="FF0000"/>
                </a:highlight>
                <a:latin typeface="標楷體" panose="03000509000000000000" pitchFamily="65" charset="-120"/>
                <a:ea typeface="標楷體" panose="03000509000000000000" pitchFamily="65" charset="-120"/>
              </a:rPr>
              <a:t>、</a:t>
            </a:r>
            <a:r>
              <a:rPr lang="zh-TW" altLang="en-US" sz="3200" b="1" dirty="0">
                <a:solidFill>
                  <a:srgbClr val="0432FF"/>
                </a:solidFill>
                <a:highlight>
                  <a:srgbClr val="FF0000"/>
                </a:highlight>
                <a:latin typeface="標楷體" panose="03000509000000000000" pitchFamily="65" charset="-120"/>
                <a:ea typeface="標楷體" panose="03000509000000000000" pitchFamily="65" charset="-120"/>
              </a:rPr>
              <a:t>具體作法：招生方法</a:t>
            </a:r>
            <a:endParaRPr lang="zh-CN" altLang="en-US" sz="3200" b="1" dirty="0">
              <a:solidFill>
                <a:srgbClr val="0432FF"/>
              </a:solidFill>
              <a:highlight>
                <a:srgbClr val="FF0000"/>
              </a:highlight>
              <a:latin typeface="標楷體" panose="03000509000000000000" pitchFamily="65" charset="-120"/>
              <a:ea typeface="標楷體" panose="03000509000000000000" pitchFamily="65" charset="-120"/>
            </a:endParaRPr>
          </a:p>
        </p:txBody>
      </p:sp>
      <p:sp>
        <p:nvSpPr>
          <p:cNvPr id="3" name="矩形 2">
            <a:extLst>
              <a:ext uri="{FF2B5EF4-FFF2-40B4-BE49-F238E27FC236}">
                <a16:creationId xmlns:a16="http://schemas.microsoft.com/office/drawing/2014/main" xmlns="" id="{B0B90C06-E8C9-496D-8D7C-E2FEBEAA452D}"/>
              </a:ext>
            </a:extLst>
          </p:cNvPr>
          <p:cNvSpPr/>
          <p:nvPr/>
        </p:nvSpPr>
        <p:spPr>
          <a:xfrm>
            <a:off x="746620" y="1224793"/>
            <a:ext cx="6828639" cy="2769989"/>
          </a:xfrm>
          <a:prstGeom prst="rect">
            <a:avLst/>
          </a:prstGeom>
        </p:spPr>
        <p:txBody>
          <a:bodyPr wrap="square">
            <a:spAutoFit/>
          </a:bodyPr>
          <a:lstStyle/>
          <a:p>
            <a:pPr marL="457200" indent="-457200">
              <a:buFont typeface="+mj-lt"/>
              <a:buAutoNum type="arabicPeriod"/>
            </a:pPr>
            <a:r>
              <a:rPr lang="zh-TW" altLang="en-US" sz="3600" b="1" dirty="0">
                <a:solidFill>
                  <a:srgbClr val="002060"/>
                </a:solidFill>
                <a:latin typeface="標楷體" panose="03000509000000000000" pitchFamily="65" charset="-120"/>
                <a:ea typeface="標楷體" panose="03000509000000000000" pitchFamily="65" charset="-120"/>
              </a:rPr>
              <a:t>請學校幫忙發招生傳單</a:t>
            </a:r>
            <a:endParaRPr lang="en-US" altLang="zh-TW" sz="3600" b="1" dirty="0">
              <a:solidFill>
                <a:srgbClr val="002060"/>
              </a:solidFill>
              <a:latin typeface="標楷體" panose="03000509000000000000" pitchFamily="65" charset="-120"/>
              <a:ea typeface="標楷體" panose="03000509000000000000" pitchFamily="65" charset="-120"/>
            </a:endParaRPr>
          </a:p>
          <a:p>
            <a:pPr marL="457200" indent="-457200">
              <a:buFont typeface="+mj-lt"/>
              <a:buAutoNum type="arabicPeriod"/>
            </a:pPr>
            <a:r>
              <a:rPr lang="zh-TW" altLang="en-US" sz="4000" b="1" dirty="0">
                <a:solidFill>
                  <a:srgbClr val="002060"/>
                </a:solidFill>
                <a:latin typeface="標楷體" panose="03000509000000000000" pitchFamily="65" charset="-120"/>
                <a:ea typeface="標楷體" panose="03000509000000000000" pitchFamily="65" charset="-120"/>
              </a:rPr>
              <a:t>紅布條</a:t>
            </a:r>
            <a:endParaRPr lang="en-US" altLang="zh-TW" sz="4000" b="1" dirty="0">
              <a:solidFill>
                <a:srgbClr val="002060"/>
              </a:solidFill>
              <a:latin typeface="標楷體" panose="03000509000000000000" pitchFamily="65" charset="-120"/>
              <a:ea typeface="標楷體" panose="03000509000000000000" pitchFamily="65" charset="-120"/>
            </a:endParaRPr>
          </a:p>
          <a:p>
            <a:pPr marL="457200" indent="-457200">
              <a:buFont typeface="+mj-lt"/>
              <a:buAutoNum type="arabicPeriod"/>
            </a:pPr>
            <a:r>
              <a:rPr lang="zh-TW" altLang="en-US" sz="4000" b="1" dirty="0">
                <a:solidFill>
                  <a:srgbClr val="002060"/>
                </a:solidFill>
                <a:latin typeface="標楷體" panose="03000509000000000000" pitchFamily="65" charset="-120"/>
                <a:ea typeface="標楷體" panose="03000509000000000000" pitchFamily="65" charset="-120"/>
              </a:rPr>
              <a:t>學校認同</a:t>
            </a:r>
            <a:endParaRPr lang="en-US" altLang="zh-TW" sz="4000" b="1" dirty="0">
              <a:solidFill>
                <a:srgbClr val="002060"/>
              </a:solidFill>
              <a:latin typeface="標楷體" panose="03000509000000000000" pitchFamily="65" charset="-120"/>
              <a:ea typeface="標楷體" panose="03000509000000000000" pitchFamily="65" charset="-120"/>
            </a:endParaRPr>
          </a:p>
          <a:p>
            <a:pPr marL="457200" indent="-457200">
              <a:buFont typeface="+mj-lt"/>
              <a:buAutoNum type="arabicPeriod"/>
            </a:pPr>
            <a:r>
              <a:rPr lang="zh-TW" altLang="en-US" sz="4000" b="1" dirty="0">
                <a:solidFill>
                  <a:srgbClr val="002060"/>
                </a:solidFill>
                <a:latin typeface="標楷體" panose="03000509000000000000" pitchFamily="65" charset="-120"/>
                <a:ea typeface="標楷體" panose="03000509000000000000" pitchFamily="65" charset="-120"/>
              </a:rPr>
              <a:t>學生表現</a:t>
            </a:r>
            <a:endParaRPr lang="en-US" altLang="zh-TW" sz="4000" b="1" dirty="0">
              <a:solidFill>
                <a:srgbClr val="002060"/>
              </a:solidFill>
              <a:latin typeface="標楷體" panose="03000509000000000000" pitchFamily="65" charset="-120"/>
              <a:ea typeface="標楷體" panose="03000509000000000000" pitchFamily="65" charset="-120"/>
            </a:endParaRPr>
          </a:p>
          <a:p>
            <a:pPr marL="457200" indent="-457200">
              <a:buFont typeface="+mj-lt"/>
              <a:buAutoNum type="arabicPeriod"/>
            </a:pPr>
            <a:endParaRPr lang="en-US" altLang="zh-TW" b="1" dirty="0">
              <a:solidFill>
                <a:srgbClr val="002060"/>
              </a:solidFill>
              <a:latin typeface="標楷體" panose="03000509000000000000" pitchFamily="65" charset="-120"/>
              <a:ea typeface="標楷體" panose="03000509000000000000" pitchFamily="65" charset="-120"/>
            </a:endParaRPr>
          </a:p>
        </p:txBody>
      </p:sp>
      <p:pic>
        <p:nvPicPr>
          <p:cNvPr id="5" name="圖片 4">
            <a:extLst>
              <a:ext uri="{FF2B5EF4-FFF2-40B4-BE49-F238E27FC236}">
                <a16:creationId xmlns:a16="http://schemas.microsoft.com/office/drawing/2014/main" xmlns="" id="{D9FBB88B-C210-460F-8286-2E1BFD4C1E8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46459" y="2227490"/>
            <a:ext cx="3397541" cy="2916010"/>
          </a:xfrm>
          <a:prstGeom prst="rect">
            <a:avLst/>
          </a:prstGeom>
        </p:spPr>
      </p:pic>
      <p:pic>
        <p:nvPicPr>
          <p:cNvPr id="7" name="圖片 6">
            <a:extLst>
              <a:ext uri="{FF2B5EF4-FFF2-40B4-BE49-F238E27FC236}">
                <a16:creationId xmlns:a16="http://schemas.microsoft.com/office/drawing/2014/main" xmlns="" id="{66A705B8-745D-4DBF-A248-0113C133D98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05930" y="1921079"/>
            <a:ext cx="2399252" cy="3296873"/>
          </a:xfrm>
          <a:prstGeom prst="rect">
            <a:avLst/>
          </a:prstGeom>
        </p:spPr>
      </p:pic>
      <p:pic>
        <p:nvPicPr>
          <p:cNvPr id="10" name="圖片 9">
            <a:extLst>
              <a:ext uri="{FF2B5EF4-FFF2-40B4-BE49-F238E27FC236}">
                <a16:creationId xmlns:a16="http://schemas.microsoft.com/office/drawing/2014/main" xmlns="" id="{55067D24-7ED8-494C-B877-25C792407ED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47395" y="0"/>
            <a:ext cx="3237882" cy="2410155"/>
          </a:xfrm>
          <a:prstGeom prst="rect">
            <a:avLst/>
          </a:prstGeom>
        </p:spPr>
      </p:pic>
    </p:spTree>
    <p:extLst>
      <p:ext uri="{BB962C8B-B14F-4D97-AF65-F5344CB8AC3E}">
        <p14:creationId xmlns:p14="http://schemas.microsoft.com/office/powerpoint/2010/main" val="29314383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724704" y="3654165"/>
            <a:ext cx="4457265" cy="4457265"/>
          </a:xfrm>
          <a:prstGeom prst="ellipse">
            <a:avLst/>
          </a:prstGeom>
          <a:solidFill>
            <a:srgbClr val="3DBE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4067944" y="3659101"/>
            <a:ext cx="4457265" cy="4457265"/>
          </a:xfrm>
          <a:prstGeom prst="ellipse">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2">
            <a:extLst>
              <a:ext uri="{FF2B5EF4-FFF2-40B4-BE49-F238E27FC236}">
                <a16:creationId xmlns:a16="http://schemas.microsoft.com/office/drawing/2014/main" xmlns="" id="{F7AE34BE-B573-6848-BD44-A98D93AAE490}"/>
              </a:ext>
            </a:extLst>
          </p:cNvPr>
          <p:cNvSpPr/>
          <p:nvPr/>
        </p:nvSpPr>
        <p:spPr>
          <a:xfrm>
            <a:off x="-482717" y="51470"/>
            <a:ext cx="987574" cy="987574"/>
          </a:xfrm>
          <a:prstGeom prst="ellipse">
            <a:avLst/>
          </a:prstGeom>
          <a:solidFill>
            <a:srgbClr val="3DBE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7">
            <a:extLst>
              <a:ext uri="{FF2B5EF4-FFF2-40B4-BE49-F238E27FC236}">
                <a16:creationId xmlns:a16="http://schemas.microsoft.com/office/drawing/2014/main" xmlns="" id="{8587BE92-9BDA-1D4D-ADA7-D6027086082D}"/>
              </a:ext>
            </a:extLst>
          </p:cNvPr>
          <p:cNvSpPr txBox="1"/>
          <p:nvPr/>
        </p:nvSpPr>
        <p:spPr>
          <a:xfrm>
            <a:off x="522816" y="130069"/>
            <a:ext cx="4698722" cy="584775"/>
          </a:xfrm>
          <a:prstGeom prst="rect">
            <a:avLst/>
          </a:prstGeom>
          <a:noFill/>
        </p:spPr>
        <p:txBody>
          <a:bodyPr wrap="none" rtlCol="0">
            <a:spAutoFit/>
          </a:bodyPr>
          <a:lstStyle/>
          <a:p>
            <a:r>
              <a:rPr lang="zh-TW" altLang="en-US" sz="3200" b="1" dirty="0">
                <a:solidFill>
                  <a:srgbClr val="0432FF"/>
                </a:solidFill>
                <a:latin typeface="微软雅黑" panose="020B0503020204020204" pitchFamily="34" charset="-122"/>
                <a:ea typeface="微软雅黑" panose="020B0503020204020204" pitchFamily="34" charset="-122"/>
              </a:rPr>
              <a:t>二</a:t>
            </a:r>
            <a:r>
              <a:rPr lang="zh-CN" altLang="en-US" sz="3200" b="1" dirty="0">
                <a:solidFill>
                  <a:srgbClr val="0432FF"/>
                </a:solidFill>
                <a:latin typeface="微软雅黑" panose="020B0503020204020204" pitchFamily="34" charset="-122"/>
                <a:ea typeface="微软雅黑" panose="020B0503020204020204" pitchFamily="34" charset="-122"/>
              </a:rPr>
              <a:t>、</a:t>
            </a:r>
            <a:r>
              <a:rPr lang="zh-TW" altLang="en-US" sz="3200" b="1" dirty="0">
                <a:solidFill>
                  <a:srgbClr val="0432FF"/>
                </a:solidFill>
                <a:latin typeface="微软雅黑" panose="020B0503020204020204" pitchFamily="34" charset="-122"/>
                <a:ea typeface="微软雅黑" panose="020B0503020204020204" pitchFamily="34" charset="-122"/>
              </a:rPr>
              <a:t>具體作法：</a:t>
            </a:r>
            <a:r>
              <a:rPr lang="zh-TW" altLang="en-US" sz="3200" b="1" dirty="0">
                <a:solidFill>
                  <a:srgbClr val="0432FF"/>
                </a:solidFill>
                <a:latin typeface="Microsoft JhengHei UI" panose="020B0604030504040204" pitchFamily="34" charset="-120"/>
                <a:ea typeface="Microsoft JhengHei UI" panose="020B0604030504040204" pitchFamily="34" charset="-120"/>
              </a:rPr>
              <a:t>招生方法</a:t>
            </a:r>
            <a:endParaRPr lang="zh-CN" altLang="en-US" sz="3200" b="1" dirty="0">
              <a:solidFill>
                <a:srgbClr val="0432FF"/>
              </a:solidFill>
              <a:latin typeface="微软雅黑" panose="020B0503020204020204" pitchFamily="34" charset="-122"/>
              <a:ea typeface="微软雅黑" panose="020B0503020204020204" pitchFamily="34" charset="-122"/>
            </a:endParaRPr>
          </a:p>
        </p:txBody>
      </p:sp>
      <p:sp>
        <p:nvSpPr>
          <p:cNvPr id="18" name="TextBox 11">
            <a:extLst>
              <a:ext uri="{FF2B5EF4-FFF2-40B4-BE49-F238E27FC236}">
                <a16:creationId xmlns:a16="http://schemas.microsoft.com/office/drawing/2014/main" xmlns="" id="{5CCBB228-E9F7-F04F-B917-EB71115D4ACB}"/>
              </a:ext>
            </a:extLst>
          </p:cNvPr>
          <p:cNvSpPr txBox="1"/>
          <p:nvPr/>
        </p:nvSpPr>
        <p:spPr>
          <a:xfrm>
            <a:off x="555073" y="993366"/>
            <a:ext cx="8322734" cy="4339650"/>
          </a:xfrm>
          <a:prstGeom prst="rect">
            <a:avLst/>
          </a:prstGeom>
          <a:noFill/>
        </p:spPr>
        <p:txBody>
          <a:bodyPr wrap="square" rtlCol="0">
            <a:spAutoFit/>
          </a:bodyPr>
          <a:lstStyle/>
          <a:p>
            <a:pPr marL="457200" indent="-457200">
              <a:buFont typeface="+mj-lt"/>
              <a:buAutoNum type="arabicPeriod"/>
            </a:pPr>
            <a:r>
              <a:rPr lang="zh-TW" altLang="en-US" sz="3600" b="1" dirty="0">
                <a:solidFill>
                  <a:srgbClr val="002060"/>
                </a:solidFill>
                <a:latin typeface="標楷體" panose="03000509000000000000" pitchFamily="65" charset="-120"/>
                <a:ea typeface="標楷體" panose="03000509000000000000" pitchFamily="65" charset="-120"/>
              </a:rPr>
              <a:t>請學校幫忙發招生傳單</a:t>
            </a:r>
            <a:endParaRPr lang="en-US" altLang="zh-TW" sz="3600" b="1" dirty="0">
              <a:solidFill>
                <a:srgbClr val="002060"/>
              </a:solidFill>
              <a:latin typeface="標楷體" panose="03000509000000000000" pitchFamily="65" charset="-120"/>
              <a:ea typeface="標楷體" panose="03000509000000000000" pitchFamily="65" charset="-120"/>
            </a:endParaRPr>
          </a:p>
          <a:p>
            <a:pPr marL="457200" indent="-457200">
              <a:buFont typeface="+mj-lt"/>
              <a:buAutoNum type="arabicPeriod"/>
            </a:pPr>
            <a:r>
              <a:rPr lang="zh-TW" altLang="en-US" sz="3600" b="1" dirty="0">
                <a:solidFill>
                  <a:srgbClr val="002060"/>
                </a:solidFill>
                <a:latin typeface="標楷體" panose="03000509000000000000" pitchFamily="65" charset="-120"/>
                <a:ea typeface="標楷體" panose="03000509000000000000" pitchFamily="65" charset="-120"/>
              </a:rPr>
              <a:t>紅布條</a:t>
            </a:r>
            <a:endParaRPr lang="en-US" altLang="zh-TW" sz="3600" b="1" dirty="0">
              <a:solidFill>
                <a:srgbClr val="002060"/>
              </a:solidFill>
              <a:latin typeface="標楷體" panose="03000509000000000000" pitchFamily="65" charset="-120"/>
              <a:ea typeface="標楷體" panose="03000509000000000000" pitchFamily="65" charset="-120"/>
            </a:endParaRPr>
          </a:p>
          <a:p>
            <a:pPr marL="457200" indent="-457200">
              <a:buFont typeface="+mj-lt"/>
              <a:buAutoNum type="arabicPeriod"/>
            </a:pPr>
            <a:r>
              <a:rPr lang="zh-TW" altLang="en-US" sz="3600" b="1" dirty="0">
                <a:solidFill>
                  <a:srgbClr val="002060"/>
                </a:solidFill>
                <a:latin typeface="標楷體" panose="03000509000000000000" pitchFamily="65" charset="-120"/>
                <a:ea typeface="標楷體" panose="03000509000000000000" pitchFamily="65" charset="-120"/>
              </a:rPr>
              <a:t>學校認同</a:t>
            </a:r>
            <a:endParaRPr lang="en-US" altLang="zh-TW" sz="3600" b="1" dirty="0">
              <a:solidFill>
                <a:srgbClr val="002060"/>
              </a:solidFill>
              <a:latin typeface="標楷體" panose="03000509000000000000" pitchFamily="65" charset="-120"/>
              <a:ea typeface="標楷體" panose="03000509000000000000" pitchFamily="65" charset="-120"/>
            </a:endParaRPr>
          </a:p>
          <a:p>
            <a:pPr marL="457200" indent="-457200">
              <a:buFont typeface="+mj-lt"/>
              <a:buAutoNum type="arabicPeriod"/>
            </a:pPr>
            <a:r>
              <a:rPr lang="zh-TW" altLang="en-US" sz="3600" b="1" dirty="0">
                <a:solidFill>
                  <a:srgbClr val="002060"/>
                </a:solidFill>
                <a:latin typeface="標楷體" panose="03000509000000000000" pitchFamily="65" charset="-120"/>
                <a:ea typeface="標楷體" panose="03000509000000000000" pitchFamily="65" charset="-120"/>
              </a:rPr>
              <a:t>學生表現</a:t>
            </a:r>
            <a:endParaRPr lang="en-US" altLang="zh-TW" sz="3600" b="1" dirty="0">
              <a:solidFill>
                <a:srgbClr val="002060"/>
              </a:solidFill>
              <a:latin typeface="標楷體" panose="03000509000000000000" pitchFamily="65" charset="-120"/>
              <a:ea typeface="標楷體" panose="03000509000000000000" pitchFamily="65" charset="-120"/>
            </a:endParaRPr>
          </a:p>
          <a:p>
            <a:pPr marL="457200" indent="-457200">
              <a:buFont typeface="+mj-lt"/>
              <a:buAutoNum type="arabicPeriod"/>
            </a:pPr>
            <a:r>
              <a:rPr lang="zh-TW" altLang="en-US" sz="3600" b="1" dirty="0">
                <a:solidFill>
                  <a:srgbClr val="002060"/>
                </a:solidFill>
                <a:latin typeface="標楷體" panose="03000509000000000000" pitchFamily="65" charset="-120"/>
                <a:ea typeface="標楷體" panose="03000509000000000000" pitchFamily="65" charset="-120"/>
              </a:rPr>
              <a:t>網路：</a:t>
            </a:r>
            <a:r>
              <a:rPr lang="en-US" altLang="zh-TW" sz="3600" b="1" dirty="0">
                <a:solidFill>
                  <a:srgbClr val="002060"/>
                </a:solidFill>
                <a:latin typeface="標楷體" panose="03000509000000000000" pitchFamily="65" charset="-120"/>
                <a:ea typeface="標楷體" panose="03000509000000000000" pitchFamily="65" charset="-120"/>
              </a:rPr>
              <a:t>FB</a:t>
            </a:r>
            <a:r>
              <a:rPr lang="zh-TW" altLang="en-US" sz="3600" b="1" dirty="0">
                <a:solidFill>
                  <a:srgbClr val="002060"/>
                </a:solidFill>
                <a:latin typeface="標楷體" panose="03000509000000000000" pitchFamily="65" charset="-120"/>
                <a:ea typeface="標楷體" panose="03000509000000000000" pitchFamily="65" charset="-120"/>
              </a:rPr>
              <a:t>，小編</a:t>
            </a:r>
            <a:endParaRPr lang="en-US" altLang="zh-TW" sz="3600" b="1" dirty="0">
              <a:solidFill>
                <a:srgbClr val="002060"/>
              </a:solidFill>
              <a:latin typeface="標楷體" panose="03000509000000000000" pitchFamily="65" charset="-120"/>
              <a:ea typeface="標楷體" panose="03000509000000000000" pitchFamily="65" charset="-120"/>
            </a:endParaRPr>
          </a:p>
          <a:p>
            <a:pPr marL="457200" indent="-457200">
              <a:buFont typeface="+mj-lt"/>
              <a:buAutoNum type="arabicPeriod"/>
            </a:pPr>
            <a:r>
              <a:rPr lang="zh-TW" altLang="en-US" sz="3600" b="1" dirty="0">
                <a:solidFill>
                  <a:srgbClr val="002060"/>
                </a:solidFill>
                <a:latin typeface="標楷體" panose="03000509000000000000" pitchFamily="65" charset="-120"/>
                <a:ea typeface="標楷體" panose="03000509000000000000" pitchFamily="65" charset="-120"/>
              </a:rPr>
              <a:t>家長宣傳</a:t>
            </a:r>
            <a:r>
              <a:rPr lang="en-US" altLang="zh-TW" sz="3600" b="1" dirty="0">
                <a:solidFill>
                  <a:srgbClr val="002060"/>
                </a:solidFill>
                <a:latin typeface="標楷體" panose="03000509000000000000" pitchFamily="65" charset="-120"/>
                <a:ea typeface="標楷體" panose="03000509000000000000" pitchFamily="65" charset="-120"/>
              </a:rPr>
              <a:t>(</a:t>
            </a:r>
            <a:r>
              <a:rPr lang="zh-TW" altLang="en-US" sz="3600" b="1" dirty="0">
                <a:solidFill>
                  <a:srgbClr val="002060"/>
                </a:solidFill>
                <a:latin typeface="標楷體" panose="03000509000000000000" pitchFamily="65" charset="-120"/>
                <a:ea typeface="標楷體" panose="03000509000000000000" pitchFamily="65" charset="-120"/>
              </a:rPr>
              <a:t>見證</a:t>
            </a:r>
            <a:r>
              <a:rPr lang="en-US" altLang="zh-TW" sz="3600" b="1" dirty="0">
                <a:solidFill>
                  <a:srgbClr val="002060"/>
                </a:solidFill>
                <a:latin typeface="標楷體" panose="03000509000000000000" pitchFamily="65" charset="-120"/>
                <a:ea typeface="標楷體" panose="03000509000000000000" pitchFamily="65" charset="-120"/>
              </a:rPr>
              <a:t>)</a:t>
            </a:r>
          </a:p>
          <a:p>
            <a:pPr marL="457200" indent="-457200">
              <a:buFont typeface="+mj-lt"/>
              <a:buAutoNum type="arabicPeriod"/>
            </a:pPr>
            <a:endParaRPr lang="en-US" altLang="zh-TW" sz="3600" b="1" dirty="0">
              <a:solidFill>
                <a:srgbClr val="002060"/>
              </a:solidFill>
              <a:latin typeface="標楷體" panose="03000509000000000000" pitchFamily="65" charset="-120"/>
              <a:ea typeface="標楷體" panose="03000509000000000000" pitchFamily="65" charset="-120"/>
            </a:endParaRPr>
          </a:p>
          <a:p>
            <a:pPr marL="457200" indent="-457200">
              <a:buFont typeface="+mj-lt"/>
              <a:buAutoNum type="arabicPeriod"/>
            </a:pPr>
            <a:endParaRPr lang="zh-TW" altLang="en-US" sz="2400" b="1" dirty="0">
              <a:latin typeface="標楷體" panose="03000509000000000000" pitchFamily="65" charset="-120"/>
              <a:ea typeface="標楷體" panose="03000509000000000000" pitchFamily="65" charset="-120"/>
            </a:endParaRPr>
          </a:p>
        </p:txBody>
      </p:sp>
      <p:pic>
        <p:nvPicPr>
          <p:cNvPr id="9" name="圖片 8">
            <a:extLst>
              <a:ext uri="{FF2B5EF4-FFF2-40B4-BE49-F238E27FC236}">
                <a16:creationId xmlns:a16="http://schemas.microsoft.com/office/drawing/2014/main" xmlns="" id="{377FFA4E-EEC7-4AA1-9392-F4BC3BF701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80393" y="109620"/>
            <a:ext cx="2373713" cy="5143500"/>
          </a:xfrm>
          <a:prstGeom prst="rect">
            <a:avLst/>
          </a:prstGeom>
        </p:spPr>
      </p:pic>
      <p:pic>
        <p:nvPicPr>
          <p:cNvPr id="12" name="圖片 11">
            <a:extLst>
              <a:ext uri="{FF2B5EF4-FFF2-40B4-BE49-F238E27FC236}">
                <a16:creationId xmlns:a16="http://schemas.microsoft.com/office/drawing/2014/main" xmlns="" id="{1CE59B12-69F6-467E-BE59-062B5240279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42386" y="1665504"/>
            <a:ext cx="2373713" cy="3623174"/>
          </a:xfrm>
          <a:prstGeom prst="rect">
            <a:avLst/>
          </a:prstGeom>
        </p:spPr>
      </p:pic>
      <p:sp>
        <p:nvSpPr>
          <p:cNvPr id="2" name="笑臉 1">
            <a:hlinkClick r:id="rId5" action="ppaction://hlinkfile"/>
            <a:extLst>
              <a:ext uri="{FF2B5EF4-FFF2-40B4-BE49-F238E27FC236}">
                <a16:creationId xmlns:a16="http://schemas.microsoft.com/office/drawing/2014/main" xmlns="" id="{18030705-BEBA-45A3-9703-B31E5A395BC3}"/>
              </a:ext>
            </a:extLst>
          </p:cNvPr>
          <p:cNvSpPr/>
          <p:nvPr/>
        </p:nvSpPr>
        <p:spPr>
          <a:xfrm>
            <a:off x="245116" y="4452331"/>
            <a:ext cx="434392" cy="584775"/>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4587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wheel(2)">
                                      <p:cBhvr>
                                        <p:cTn id="7" dur="20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wheel(2)">
                                      <p:cBhvr>
                                        <p:cTn id="12" dur="20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A7AE4AB3-90A1-4F5E-A1DF-B6A2342E6FF5}"/>
              </a:ext>
            </a:extLst>
          </p:cNvPr>
          <p:cNvSpPr>
            <a:spLocks noGrp="1"/>
          </p:cNvSpPr>
          <p:nvPr>
            <p:ph type="title"/>
          </p:nvPr>
        </p:nvSpPr>
        <p:spPr>
          <a:xfrm>
            <a:off x="107504" y="205979"/>
            <a:ext cx="8784976" cy="857250"/>
          </a:xfrm>
        </p:spPr>
        <p:txBody>
          <a:bodyPr>
            <a:noAutofit/>
          </a:bodyPr>
          <a:lstStyle/>
          <a:p>
            <a:r>
              <a:rPr lang="zh-TW" altLang="zh-TW" sz="2800" b="1" dirty="0">
                <a:solidFill>
                  <a:srgbClr val="0432FF"/>
                </a:solidFill>
                <a:latin typeface="標楷體" panose="03000509000000000000" pitchFamily="65" charset="-120"/>
                <a:ea typeface="標楷體" panose="03000509000000000000" pitchFamily="65" charset="-120"/>
              </a:rPr>
              <a:t>各種不同類型的讀經班，都可以找到最適當的著力點</a:t>
            </a:r>
            <a:r>
              <a:rPr lang="en-US" altLang="zh-TW" sz="2800" b="1" dirty="0"/>
              <a:t> </a:t>
            </a:r>
            <a:endParaRPr lang="zh-TW" altLang="en-US" sz="2800" dirty="0"/>
          </a:p>
        </p:txBody>
      </p:sp>
      <p:sp>
        <p:nvSpPr>
          <p:cNvPr id="3" name="內容版面配置區 2">
            <a:extLst>
              <a:ext uri="{FF2B5EF4-FFF2-40B4-BE49-F238E27FC236}">
                <a16:creationId xmlns:a16="http://schemas.microsoft.com/office/drawing/2014/main" xmlns="" id="{5E84D13D-EBF7-462C-A310-D6C3A44AD151}"/>
              </a:ext>
            </a:extLst>
          </p:cNvPr>
          <p:cNvSpPr>
            <a:spLocks noGrp="1"/>
          </p:cNvSpPr>
          <p:nvPr>
            <p:ph idx="1"/>
          </p:nvPr>
        </p:nvSpPr>
        <p:spPr>
          <a:xfrm>
            <a:off x="107504" y="1063228"/>
            <a:ext cx="8928992" cy="4532858"/>
          </a:xfrm>
        </p:spPr>
        <p:txBody>
          <a:bodyPr>
            <a:normAutofit fontScale="40000" lnSpcReduction="20000"/>
          </a:bodyPr>
          <a:lstStyle/>
          <a:p>
            <a:pPr marL="0" indent="0">
              <a:buNone/>
            </a:pPr>
            <a:r>
              <a:rPr lang="en-US" altLang="zh-TW" b="1" dirty="0"/>
              <a:t> </a:t>
            </a:r>
            <a:endParaRPr lang="zh-TW" altLang="zh-TW" dirty="0"/>
          </a:p>
          <a:p>
            <a:pPr marL="0" indent="0">
              <a:lnSpc>
                <a:spcPct val="170000"/>
              </a:lnSpc>
              <a:spcBef>
                <a:spcPts val="600"/>
              </a:spcBef>
              <a:buNone/>
            </a:pPr>
            <a:r>
              <a:rPr lang="zh-TW" altLang="zh-TW" sz="4000" dirty="0">
                <a:latin typeface="標楷體" panose="03000509000000000000" pitchFamily="65" charset="-120"/>
                <a:ea typeface="標楷體" panose="03000509000000000000" pitchFamily="65" charset="-120"/>
              </a:rPr>
              <a:t>各種不同類型的讀經班，都有權宜性的方式可以創造跟家長互動與成全接引家長的機會</a:t>
            </a:r>
            <a:r>
              <a:rPr lang="en-US" altLang="zh-TW" sz="4000" dirty="0">
                <a:latin typeface="標楷體" panose="03000509000000000000" pitchFamily="65" charset="-120"/>
                <a:ea typeface="標楷體" panose="03000509000000000000" pitchFamily="65" charset="-120"/>
              </a:rPr>
              <a:t>(</a:t>
            </a:r>
            <a:r>
              <a:rPr lang="zh-TW" altLang="zh-TW" sz="4000" dirty="0">
                <a:latin typeface="標楷體" panose="03000509000000000000" pitchFamily="65" charset="-120"/>
                <a:ea typeface="標楷體" panose="03000509000000000000" pitchFamily="65" charset="-120"/>
              </a:rPr>
              <a:t>一誠天下無難事</a:t>
            </a:r>
            <a:r>
              <a:rPr lang="en-US" altLang="zh-TW" sz="4000" dirty="0">
                <a:latin typeface="標楷體" panose="03000509000000000000" pitchFamily="65" charset="-120"/>
                <a:ea typeface="標楷體" panose="03000509000000000000" pitchFamily="65" charset="-120"/>
              </a:rPr>
              <a:t>)--  </a:t>
            </a:r>
            <a:endParaRPr lang="zh-TW" altLang="zh-TW" sz="4000" dirty="0">
              <a:latin typeface="標楷體" panose="03000509000000000000" pitchFamily="65" charset="-120"/>
              <a:ea typeface="標楷體" panose="03000509000000000000" pitchFamily="65" charset="-120"/>
            </a:endParaRPr>
          </a:p>
          <a:p>
            <a:pPr marL="0" indent="0">
              <a:lnSpc>
                <a:spcPct val="170000"/>
              </a:lnSpc>
              <a:spcBef>
                <a:spcPts val="600"/>
              </a:spcBef>
              <a:buNone/>
            </a:pPr>
            <a:r>
              <a:rPr lang="en-US" altLang="zh-TW" sz="4000" dirty="0">
                <a:latin typeface="標楷體" panose="03000509000000000000" pitchFamily="65" charset="-120"/>
                <a:ea typeface="標楷體" panose="03000509000000000000" pitchFamily="65" charset="-120"/>
              </a:rPr>
              <a:t>1.</a:t>
            </a:r>
            <a:r>
              <a:rPr lang="zh-TW" altLang="zh-TW" sz="4000" dirty="0">
                <a:latin typeface="標楷體" panose="03000509000000000000" pitchFamily="65" charset="-120"/>
                <a:ea typeface="標楷體" panose="03000509000000000000" pitchFamily="65" charset="-120"/>
              </a:rPr>
              <a:t>全程陪讀式</a:t>
            </a:r>
            <a:r>
              <a:rPr lang="en-US" altLang="zh-TW" sz="4000" dirty="0">
                <a:latin typeface="標楷體" panose="03000509000000000000" pitchFamily="65" charset="-120"/>
                <a:ea typeface="標楷體" panose="03000509000000000000" pitchFamily="65" charset="-120"/>
              </a:rPr>
              <a:t>--  </a:t>
            </a:r>
            <a:endParaRPr lang="zh-TW" altLang="zh-TW" sz="4000" dirty="0">
              <a:latin typeface="標楷體" panose="03000509000000000000" pitchFamily="65" charset="-120"/>
              <a:ea typeface="標楷體" panose="03000509000000000000" pitchFamily="65" charset="-120"/>
            </a:endParaRPr>
          </a:p>
          <a:p>
            <a:pPr marL="0" indent="0">
              <a:lnSpc>
                <a:spcPct val="170000"/>
              </a:lnSpc>
              <a:spcBef>
                <a:spcPts val="600"/>
              </a:spcBef>
              <a:buNone/>
            </a:pPr>
            <a:r>
              <a:rPr lang="en-US" altLang="zh-TW" sz="4000" dirty="0">
                <a:latin typeface="標楷體" panose="03000509000000000000" pitchFamily="65" charset="-120"/>
                <a:ea typeface="標楷體" panose="03000509000000000000" pitchFamily="65" charset="-120"/>
              </a:rPr>
              <a:t>2.</a:t>
            </a:r>
            <a:r>
              <a:rPr lang="zh-TW" altLang="zh-TW" sz="4000" dirty="0">
                <a:latin typeface="標楷體" panose="03000509000000000000" pitchFamily="65" charset="-120"/>
                <a:ea typeface="標楷體" panose="03000509000000000000" pitchFamily="65" charset="-120"/>
              </a:rPr>
              <a:t>家長班每週上課</a:t>
            </a:r>
            <a:r>
              <a:rPr lang="en-US" altLang="zh-TW" sz="4000" dirty="0">
                <a:latin typeface="標楷體" panose="03000509000000000000" pitchFamily="65" charset="-120"/>
                <a:ea typeface="標楷體" panose="03000509000000000000" pitchFamily="65" charset="-120"/>
              </a:rPr>
              <a:t>--  </a:t>
            </a:r>
            <a:endParaRPr lang="zh-TW" altLang="zh-TW" sz="4000" dirty="0">
              <a:latin typeface="標楷體" panose="03000509000000000000" pitchFamily="65" charset="-120"/>
              <a:ea typeface="標楷體" panose="03000509000000000000" pitchFamily="65" charset="-120"/>
            </a:endParaRPr>
          </a:p>
          <a:p>
            <a:pPr marL="0" indent="0">
              <a:lnSpc>
                <a:spcPct val="170000"/>
              </a:lnSpc>
              <a:spcBef>
                <a:spcPts val="600"/>
              </a:spcBef>
              <a:buNone/>
            </a:pPr>
            <a:r>
              <a:rPr lang="en-US" altLang="zh-TW" sz="4000" dirty="0">
                <a:latin typeface="標楷體" panose="03000509000000000000" pitchFamily="65" charset="-120"/>
                <a:ea typeface="標楷體" panose="03000509000000000000" pitchFamily="65" charset="-120"/>
              </a:rPr>
              <a:t>3.</a:t>
            </a:r>
            <a:r>
              <a:rPr lang="zh-TW" altLang="zh-TW" sz="4000" dirty="0">
                <a:latin typeface="標楷體" panose="03000509000000000000" pitchFamily="65" charset="-120"/>
                <a:ea typeface="標楷體" panose="03000509000000000000" pitchFamily="65" charset="-120"/>
              </a:rPr>
              <a:t>家長班一個月</a:t>
            </a:r>
            <a:r>
              <a:rPr lang="en-US" altLang="zh-TW" sz="4000" dirty="0">
                <a:latin typeface="標楷體" panose="03000509000000000000" pitchFamily="65" charset="-120"/>
                <a:ea typeface="標楷體" panose="03000509000000000000" pitchFamily="65" charset="-120"/>
              </a:rPr>
              <a:t>(</a:t>
            </a:r>
            <a:r>
              <a:rPr lang="zh-TW" altLang="zh-TW" sz="4000" dirty="0">
                <a:latin typeface="標楷體" panose="03000509000000000000" pitchFamily="65" charset="-120"/>
                <a:ea typeface="標楷體" panose="03000509000000000000" pitchFamily="65" charset="-120"/>
              </a:rPr>
              <a:t>或</a:t>
            </a:r>
            <a:r>
              <a:rPr lang="en-US" altLang="zh-TW" sz="4000" dirty="0">
                <a:latin typeface="標楷體" panose="03000509000000000000" pitchFamily="65" charset="-120"/>
                <a:ea typeface="標楷體" panose="03000509000000000000" pitchFamily="65" charset="-120"/>
              </a:rPr>
              <a:t>2~3</a:t>
            </a:r>
            <a:r>
              <a:rPr lang="zh-TW" altLang="zh-TW" sz="4000" dirty="0">
                <a:latin typeface="標楷體" panose="03000509000000000000" pitchFamily="65" charset="-120"/>
                <a:ea typeface="標楷體" panose="03000509000000000000" pitchFamily="65" charset="-120"/>
              </a:rPr>
              <a:t>週</a:t>
            </a:r>
            <a:r>
              <a:rPr lang="en-US" altLang="zh-TW" sz="4000" dirty="0">
                <a:latin typeface="標楷體" panose="03000509000000000000" pitchFamily="65" charset="-120"/>
                <a:ea typeface="標楷體" panose="03000509000000000000" pitchFamily="65" charset="-120"/>
              </a:rPr>
              <a:t>)</a:t>
            </a:r>
            <a:r>
              <a:rPr lang="zh-TW" altLang="zh-TW" sz="4000" dirty="0">
                <a:latin typeface="標楷體" panose="03000509000000000000" pitchFamily="65" charset="-120"/>
                <a:ea typeface="標楷體" panose="03000509000000000000" pitchFamily="65" charset="-120"/>
              </a:rPr>
              <a:t>上課一次，其餘時間陪讀</a:t>
            </a:r>
            <a:r>
              <a:rPr lang="en-US" altLang="zh-TW" sz="4000" dirty="0">
                <a:latin typeface="標楷體" panose="03000509000000000000" pitchFamily="65" charset="-120"/>
                <a:ea typeface="標楷體" panose="03000509000000000000" pitchFamily="65" charset="-120"/>
              </a:rPr>
              <a:t>--  </a:t>
            </a:r>
            <a:endParaRPr lang="zh-TW" altLang="zh-TW" sz="4000" dirty="0">
              <a:latin typeface="標楷體" panose="03000509000000000000" pitchFamily="65" charset="-120"/>
              <a:ea typeface="標楷體" panose="03000509000000000000" pitchFamily="65" charset="-120"/>
            </a:endParaRPr>
          </a:p>
          <a:p>
            <a:pPr marL="0" indent="0">
              <a:lnSpc>
                <a:spcPct val="170000"/>
              </a:lnSpc>
              <a:spcBef>
                <a:spcPts val="600"/>
              </a:spcBef>
              <a:buNone/>
            </a:pPr>
            <a:r>
              <a:rPr lang="en-US" altLang="zh-TW" sz="4000" dirty="0">
                <a:latin typeface="標楷體" panose="03000509000000000000" pitchFamily="65" charset="-120"/>
                <a:ea typeface="標楷體" panose="03000509000000000000" pitchFamily="65" charset="-120"/>
              </a:rPr>
              <a:t>4.</a:t>
            </a:r>
            <a:r>
              <a:rPr lang="zh-TW" altLang="zh-TW" sz="4000" dirty="0">
                <a:latin typeface="標楷體" panose="03000509000000000000" pitchFamily="65" charset="-120"/>
                <a:ea typeface="標楷體" panose="03000509000000000000" pitchFamily="65" charset="-120"/>
              </a:rPr>
              <a:t>讀經班只有一個場地可使用時</a:t>
            </a:r>
            <a:r>
              <a:rPr lang="en-US" altLang="zh-TW" sz="4000" dirty="0">
                <a:latin typeface="標楷體" panose="03000509000000000000" pitchFamily="65" charset="-120"/>
                <a:ea typeface="標楷體" panose="03000509000000000000" pitchFamily="65" charset="-120"/>
              </a:rPr>
              <a:t>--  </a:t>
            </a:r>
            <a:endParaRPr lang="zh-TW" altLang="zh-TW" sz="4000" dirty="0">
              <a:latin typeface="標楷體" panose="03000509000000000000" pitchFamily="65" charset="-120"/>
              <a:ea typeface="標楷體" panose="03000509000000000000" pitchFamily="65" charset="-120"/>
            </a:endParaRPr>
          </a:p>
          <a:p>
            <a:pPr marL="0" indent="0">
              <a:lnSpc>
                <a:spcPct val="170000"/>
              </a:lnSpc>
              <a:spcBef>
                <a:spcPts val="600"/>
              </a:spcBef>
              <a:buNone/>
            </a:pPr>
            <a:r>
              <a:rPr lang="en-US" altLang="zh-TW" sz="4000" dirty="0">
                <a:latin typeface="標楷體" panose="03000509000000000000" pitchFamily="65" charset="-120"/>
                <a:ea typeface="標楷體" panose="03000509000000000000" pitchFamily="65" charset="-120"/>
              </a:rPr>
              <a:t>5.</a:t>
            </a:r>
            <a:r>
              <a:rPr lang="zh-TW" altLang="zh-TW" sz="4000" dirty="0">
                <a:latin typeface="標楷體" panose="03000509000000000000" pitchFamily="65" charset="-120"/>
                <a:ea typeface="標楷體" panose="03000509000000000000" pitchFamily="65" charset="-120"/>
              </a:rPr>
              <a:t>早上到學校或其他單位帶晨讀</a:t>
            </a:r>
            <a:r>
              <a:rPr lang="en-US" altLang="zh-TW" sz="4000" dirty="0">
                <a:latin typeface="標楷體" panose="03000509000000000000" pitchFamily="65" charset="-120"/>
                <a:ea typeface="標楷體" panose="03000509000000000000" pitchFamily="65" charset="-120"/>
              </a:rPr>
              <a:t>--  </a:t>
            </a:r>
            <a:endParaRPr lang="zh-TW" altLang="zh-TW" sz="4000" dirty="0">
              <a:latin typeface="標楷體" panose="03000509000000000000" pitchFamily="65" charset="-120"/>
              <a:ea typeface="標楷體" panose="03000509000000000000" pitchFamily="65" charset="-120"/>
            </a:endParaRPr>
          </a:p>
          <a:p>
            <a:pPr marL="0" indent="0">
              <a:lnSpc>
                <a:spcPct val="170000"/>
              </a:lnSpc>
              <a:spcBef>
                <a:spcPts val="600"/>
              </a:spcBef>
              <a:buNone/>
            </a:pPr>
            <a:r>
              <a:rPr lang="en-US" altLang="zh-TW" sz="4000" dirty="0">
                <a:latin typeface="標楷體" panose="03000509000000000000" pitchFamily="65" charset="-120"/>
                <a:ea typeface="標楷體" panose="03000509000000000000" pitchFamily="65" charset="-120"/>
              </a:rPr>
              <a:t>6.</a:t>
            </a:r>
            <a:r>
              <a:rPr lang="zh-TW" altLang="zh-TW" sz="4000" dirty="0">
                <a:latin typeface="標楷體" panose="03000509000000000000" pitchFamily="65" charset="-120"/>
                <a:ea typeface="標楷體" panose="03000509000000000000" pitchFamily="65" charset="-120"/>
              </a:rPr>
              <a:t>其他類型</a:t>
            </a:r>
            <a:r>
              <a:rPr lang="en-US" altLang="zh-TW" sz="4000" dirty="0">
                <a:latin typeface="標楷體" panose="03000509000000000000" pitchFamily="65" charset="-120"/>
                <a:ea typeface="標楷體" panose="03000509000000000000" pitchFamily="65" charset="-120"/>
              </a:rPr>
              <a:t>-- </a:t>
            </a:r>
            <a:br>
              <a:rPr lang="en-US" altLang="zh-TW" sz="4000" dirty="0">
                <a:latin typeface="標楷體" panose="03000509000000000000" pitchFamily="65" charset="-120"/>
                <a:ea typeface="標楷體" panose="03000509000000000000" pitchFamily="65" charset="-120"/>
              </a:rPr>
            </a:br>
            <a:endParaRPr lang="zh-TW" altLang="en-US" sz="4000" dirty="0">
              <a:latin typeface="標楷體" panose="03000509000000000000" pitchFamily="65" charset="-120"/>
              <a:ea typeface="標楷體" panose="03000509000000000000" pitchFamily="65" charset="-120"/>
            </a:endParaRPr>
          </a:p>
        </p:txBody>
      </p:sp>
      <p:pic>
        <p:nvPicPr>
          <p:cNvPr id="5" name="圖片 4">
            <a:extLst>
              <a:ext uri="{FF2B5EF4-FFF2-40B4-BE49-F238E27FC236}">
                <a16:creationId xmlns:a16="http://schemas.microsoft.com/office/drawing/2014/main" xmlns="" id="{AF30F856-B41E-48FD-AA85-A7BD93F235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60032" y="1707654"/>
            <a:ext cx="4176464" cy="3435846"/>
          </a:xfrm>
          <a:prstGeom prst="rect">
            <a:avLst/>
          </a:prstGeom>
        </p:spPr>
      </p:pic>
    </p:spTree>
    <p:extLst>
      <p:ext uri="{BB962C8B-B14F-4D97-AF65-F5344CB8AC3E}">
        <p14:creationId xmlns:p14="http://schemas.microsoft.com/office/powerpoint/2010/main" val="11272481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xmlns="" id="{410C0F7F-75D3-43C1-84AE-C44EE52E0D5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49131" y="0"/>
            <a:ext cx="3551061" cy="5092029"/>
          </a:xfrm>
          <a:prstGeom prst="rect">
            <a:avLst/>
          </a:prstGeom>
        </p:spPr>
      </p:pic>
      <p:pic>
        <p:nvPicPr>
          <p:cNvPr id="94210" name="Picture 2" descr="讀書學習兒童讀書節書本, 讀書閱讀, 唸書, 兒童閱讀節素材，PSD格式圖案和PNG圖片免費下載">
            <a:extLst>
              <a:ext uri="{FF2B5EF4-FFF2-40B4-BE49-F238E27FC236}">
                <a16:creationId xmlns:a16="http://schemas.microsoft.com/office/drawing/2014/main" xmlns="" id="{22C4441C-F02A-4874-8E8D-FF586B915F9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31536" y="65671"/>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94212" name="Picture 4" descr="卡通可爱儿童读书儿童png透明背景..._素材岛">
            <a:extLst>
              <a:ext uri="{FF2B5EF4-FFF2-40B4-BE49-F238E27FC236}">
                <a16:creationId xmlns:a16="http://schemas.microsoft.com/office/drawing/2014/main" xmlns="" id="{EE80464D-91AC-47D1-9A53-E0F6625A1FD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5843" y="109057"/>
            <a:ext cx="2143125" cy="4901663"/>
          </a:xfrm>
          <a:prstGeom prst="rect">
            <a:avLst/>
          </a:prstGeom>
          <a:noFill/>
          <a:extLst>
            <a:ext uri="{909E8E84-426E-40DD-AFC4-6F175D3DCCD1}">
              <a14:hiddenFill xmlns:a14="http://schemas.microsoft.com/office/drawing/2010/main">
                <a:solidFill>
                  <a:srgbClr val="FFFFFF"/>
                </a:solidFill>
              </a14:hiddenFill>
            </a:ext>
          </a:extLst>
        </p:spPr>
      </p:pic>
      <p:pic>
        <p:nvPicPr>
          <p:cNvPr id="94214" name="Picture 6" descr="儿童读书素材图片_儿童读书素材素材_儿童读书素材高清图片_摄图网图片下载">
            <a:extLst>
              <a:ext uri="{FF2B5EF4-FFF2-40B4-BE49-F238E27FC236}">
                <a16:creationId xmlns:a16="http://schemas.microsoft.com/office/drawing/2014/main" xmlns="" id="{462B1ACD-A7D2-4D99-8216-C78366E700D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456027" y="2407640"/>
            <a:ext cx="2590800" cy="2499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5981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內容版面配置區 4">
            <a:extLst>
              <a:ext uri="{FF2B5EF4-FFF2-40B4-BE49-F238E27FC236}">
                <a16:creationId xmlns:a16="http://schemas.microsoft.com/office/drawing/2014/main" xmlns="" id="{3F217182-597A-44B2-AD5F-A97B519C0B61}"/>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907704" y="51470"/>
            <a:ext cx="5904656" cy="5040560"/>
          </a:xfrm>
        </p:spPr>
      </p:pic>
      <p:pic>
        <p:nvPicPr>
          <p:cNvPr id="95234" name="Picture 2" descr="儿童读书会幼儿组招生！ (3-6岁) A）星期四，下午四点半至六点：还有空缺... - 小鱼妈妈故事屋Fishwan Story House |  Facebook">
            <a:extLst>
              <a:ext uri="{FF2B5EF4-FFF2-40B4-BE49-F238E27FC236}">
                <a16:creationId xmlns:a16="http://schemas.microsoft.com/office/drawing/2014/main" xmlns="" id="{FF592476-ACCE-4062-A12F-6C57B140C5F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134224"/>
            <a:ext cx="1904301" cy="4874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9285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xmlns="" id="{760E341F-6A0F-469F-86DB-69CFB688F5CD}"/>
              </a:ext>
            </a:extLst>
          </p:cNvPr>
          <p:cNvSpPr>
            <a:spLocks noGrp="1" noRot="1" noChangeArrowheads="1"/>
          </p:cNvSpPr>
          <p:nvPr>
            <p:ph type="title"/>
          </p:nvPr>
        </p:nvSpPr>
        <p:spPr>
          <a:xfrm>
            <a:off x="1385888" y="465535"/>
            <a:ext cx="6172200" cy="857250"/>
          </a:xfrm>
        </p:spPr>
        <p:txBody>
          <a:bodyPr/>
          <a:lstStyle/>
          <a:p>
            <a:pPr algn="l" eaLnBrk="1" hangingPunct="1">
              <a:defRPr/>
            </a:pPr>
            <a:r>
              <a:rPr lang="zh-TW" altLang="en-US" sz="4050" dirty="0">
                <a:solidFill>
                  <a:srgbClr val="000099"/>
                </a:solidFill>
                <a:effectLst>
                  <a:outerShdw blurRad="38100" dist="38100" dir="2700000" algn="tl">
                    <a:srgbClr val="C0C0C0"/>
                  </a:outerShdw>
                </a:effectLst>
                <a:ea typeface="標楷體" panose="03000509000000000000" pitchFamily="65" charset="-120"/>
              </a:rPr>
              <a:t>二、具體作法</a:t>
            </a:r>
            <a:r>
              <a:rPr lang="zh-TW" altLang="en-US" sz="4050" dirty="0">
                <a:solidFill>
                  <a:schemeClr val="bg1"/>
                </a:solidFill>
                <a:effectLst>
                  <a:outerShdw blurRad="38100" dist="38100" dir="2700000" algn="tl">
                    <a:srgbClr val="C0C0C0"/>
                  </a:outerShdw>
                </a:effectLst>
              </a:rPr>
              <a:t> </a:t>
            </a:r>
          </a:p>
        </p:txBody>
      </p:sp>
      <p:sp>
        <p:nvSpPr>
          <p:cNvPr id="16387" name="Rectangle 3">
            <a:extLst>
              <a:ext uri="{FF2B5EF4-FFF2-40B4-BE49-F238E27FC236}">
                <a16:creationId xmlns:a16="http://schemas.microsoft.com/office/drawing/2014/main" xmlns="" id="{6C23F9D5-0AE0-46D9-86F7-355D50C82FCC}"/>
              </a:ext>
            </a:extLst>
          </p:cNvPr>
          <p:cNvSpPr>
            <a:spLocks noGrp="1" noRot="1" noChangeArrowheads="1"/>
          </p:cNvSpPr>
          <p:nvPr>
            <p:ph type="body" idx="1"/>
          </p:nvPr>
        </p:nvSpPr>
        <p:spPr>
          <a:xfrm>
            <a:off x="650147" y="1233707"/>
            <a:ext cx="8229600" cy="3394472"/>
          </a:xfrm>
        </p:spPr>
        <p:txBody>
          <a:bodyPr>
            <a:normAutofit/>
          </a:bodyPr>
          <a:lstStyle/>
          <a:p>
            <a:pPr eaLnBrk="1" hangingPunct="1">
              <a:lnSpc>
                <a:spcPct val="75000"/>
              </a:lnSpc>
              <a:spcBef>
                <a:spcPct val="80000"/>
              </a:spcBef>
              <a:buFont typeface="Wingdings" panose="05000000000000000000" pitchFamily="2" charset="2"/>
              <a:buNone/>
            </a:pPr>
            <a:r>
              <a:rPr lang="en-US" altLang="zh-TW" dirty="0">
                <a:solidFill>
                  <a:srgbClr val="000066"/>
                </a:solidFill>
                <a:latin typeface="標楷體" panose="03000509000000000000" pitchFamily="65" charset="-120"/>
                <a:ea typeface="標楷體" panose="03000509000000000000" pitchFamily="65" charset="-120"/>
              </a:rPr>
              <a:t> </a:t>
            </a:r>
          </a:p>
          <a:p>
            <a:pPr eaLnBrk="1" hangingPunct="1">
              <a:lnSpc>
                <a:spcPct val="75000"/>
              </a:lnSpc>
              <a:spcBef>
                <a:spcPct val="80000"/>
              </a:spcBef>
              <a:buFont typeface="Wingdings" panose="05000000000000000000" pitchFamily="2" charset="2"/>
              <a:buNone/>
            </a:pPr>
            <a:r>
              <a:rPr lang="zh-TW" altLang="en-US" dirty="0">
                <a:solidFill>
                  <a:srgbClr val="000066"/>
                </a:solidFill>
                <a:latin typeface="標楷體" panose="03000509000000000000" pitchFamily="65" charset="-120"/>
                <a:ea typeface="標楷體" panose="03000509000000000000" pitchFamily="65" charset="-120"/>
              </a:rPr>
              <a:t>（二）週詳的規劃與完善的師資培訓。  </a:t>
            </a:r>
            <a:endParaRPr lang="en-US" altLang="zh-TW" dirty="0">
              <a:solidFill>
                <a:srgbClr val="000066"/>
              </a:solidFill>
              <a:latin typeface="標楷體" panose="03000509000000000000" pitchFamily="65" charset="-120"/>
              <a:ea typeface="標楷體" panose="03000509000000000000" pitchFamily="65" charset="-120"/>
            </a:endParaRPr>
          </a:p>
          <a:p>
            <a:pPr eaLnBrk="1" hangingPunct="1">
              <a:lnSpc>
                <a:spcPct val="75000"/>
              </a:lnSpc>
              <a:spcBef>
                <a:spcPct val="80000"/>
              </a:spcBef>
              <a:buFont typeface="Wingdings" panose="05000000000000000000" pitchFamily="2" charset="2"/>
              <a:buNone/>
            </a:pPr>
            <a:r>
              <a:rPr lang="zh-TW" altLang="en-US" dirty="0">
                <a:solidFill>
                  <a:srgbClr val="000066"/>
                </a:solidFill>
                <a:latin typeface="標楷體" panose="03000509000000000000" pitchFamily="65" charset="-120"/>
                <a:ea typeface="標楷體" panose="03000509000000000000" pitchFamily="65" charset="-120"/>
              </a:rPr>
              <a:t>（三）人力作洽當的配置，以志工能聖凡兼</a:t>
            </a:r>
            <a:endParaRPr lang="en-US" altLang="zh-TW" dirty="0">
              <a:solidFill>
                <a:srgbClr val="000066"/>
              </a:solidFill>
              <a:latin typeface="標楷體" panose="03000509000000000000" pitchFamily="65" charset="-120"/>
              <a:ea typeface="標楷體" panose="03000509000000000000" pitchFamily="65" charset="-120"/>
            </a:endParaRPr>
          </a:p>
          <a:p>
            <a:pPr eaLnBrk="1" hangingPunct="1">
              <a:lnSpc>
                <a:spcPct val="75000"/>
              </a:lnSpc>
              <a:spcBef>
                <a:spcPct val="80000"/>
              </a:spcBef>
              <a:buFont typeface="Wingdings" panose="05000000000000000000" pitchFamily="2" charset="2"/>
              <a:buNone/>
            </a:pPr>
            <a:r>
              <a:rPr lang="zh-TW" altLang="en-US" dirty="0">
                <a:solidFill>
                  <a:srgbClr val="000066"/>
                </a:solidFill>
                <a:latin typeface="標楷體" panose="03000509000000000000" pitchFamily="65" charset="-120"/>
                <a:ea typeface="標楷體" panose="03000509000000000000" pitchFamily="65" charset="-120"/>
              </a:rPr>
              <a:t>      顧為前題。</a:t>
            </a:r>
          </a:p>
        </p:txBody>
      </p:sp>
      <p:pic>
        <p:nvPicPr>
          <p:cNvPr id="16388" name="Picture 4" descr="set">
            <a:extLst>
              <a:ext uri="{FF2B5EF4-FFF2-40B4-BE49-F238E27FC236}">
                <a16:creationId xmlns:a16="http://schemas.microsoft.com/office/drawing/2014/main" xmlns="" id="{61F7AC87-1EC3-4668-A4BE-ECA436237C8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806709" y="442913"/>
            <a:ext cx="706040" cy="902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58" name="Picture 2" descr="可愛的孩子坐在讀書。一套兒童讀書的各種動作。庫存向量圖(免版稅) 740131594">
            <a:extLst>
              <a:ext uri="{FF2B5EF4-FFF2-40B4-BE49-F238E27FC236}">
                <a16:creationId xmlns:a16="http://schemas.microsoft.com/office/drawing/2014/main" xmlns="" id="{0036E643-2058-4228-A916-AF96BCB5DEB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03552" y="3113364"/>
            <a:ext cx="4546833" cy="1953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70500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1122" name="Rectangle 2">
            <a:extLst>
              <a:ext uri="{FF2B5EF4-FFF2-40B4-BE49-F238E27FC236}">
                <a16:creationId xmlns:a16="http://schemas.microsoft.com/office/drawing/2014/main" xmlns="" id="{758842B4-9777-4F72-9251-54AE49BABD65}"/>
              </a:ext>
            </a:extLst>
          </p:cNvPr>
          <p:cNvSpPr>
            <a:spLocks noGrp="1" noChangeArrowheads="1"/>
          </p:cNvSpPr>
          <p:nvPr>
            <p:ph type="body" idx="1"/>
          </p:nvPr>
        </p:nvSpPr>
        <p:spPr>
          <a:xfrm>
            <a:off x="0" y="681037"/>
            <a:ext cx="6948264" cy="4005263"/>
          </a:xfrm>
        </p:spPr>
        <p:txBody>
          <a:bodyPr/>
          <a:lstStyle/>
          <a:p>
            <a:pPr eaLnBrk="1" hangingPunct="1"/>
            <a:r>
              <a:rPr lang="en-US" altLang="zh-TW" sz="3600" dirty="0">
                <a:latin typeface="標楷體" panose="03000509000000000000" pitchFamily="65" charset="-120"/>
                <a:ea typeface="標楷體" panose="03000509000000000000" pitchFamily="65" charset="-120"/>
              </a:rPr>
              <a:t>2</a:t>
            </a:r>
            <a:r>
              <a:rPr lang="zh-TW" altLang="en-US" sz="3600" dirty="0">
                <a:latin typeface="標楷體" panose="03000509000000000000" pitchFamily="65" charset="-120"/>
                <a:ea typeface="標楷體" panose="03000509000000000000" pitchFamily="65" charset="-120"/>
              </a:rPr>
              <a:t>位大學校長穿著素服在草席</a:t>
            </a:r>
            <a:endParaRPr lang="en-US" altLang="zh-TW" sz="3600" dirty="0">
              <a:latin typeface="標楷體" panose="03000509000000000000" pitchFamily="65" charset="-120"/>
              <a:ea typeface="標楷體" panose="03000509000000000000" pitchFamily="65" charset="-120"/>
            </a:endParaRPr>
          </a:p>
          <a:p>
            <a:pPr marL="0" indent="0" eaLnBrk="1" hangingPunct="1">
              <a:buNone/>
            </a:pPr>
            <a:r>
              <a:rPr lang="zh-TW" altLang="en-US" sz="3600" dirty="0">
                <a:latin typeface="標楷體" panose="03000509000000000000" pitchFamily="65" charset="-120"/>
                <a:ea typeface="標楷體" panose="03000509000000000000" pitchFamily="65" charset="-120"/>
              </a:rPr>
              <a:t> 上下跪。 </a:t>
            </a:r>
          </a:p>
          <a:p>
            <a:pPr eaLnBrk="1" hangingPunct="1"/>
            <a:r>
              <a:rPr lang="zh-TW" altLang="en-US" sz="3600" dirty="0">
                <a:latin typeface="標楷體" panose="03000509000000000000" pitchFamily="65" charset="-120"/>
                <a:ea typeface="標楷體" panose="03000509000000000000" pitchFamily="65" charset="-120"/>
              </a:rPr>
              <a:t>高麗大學校長等十七人站到</a:t>
            </a:r>
            <a:endParaRPr lang="en-US" altLang="zh-TW" sz="3600" dirty="0">
              <a:latin typeface="標楷體" panose="03000509000000000000" pitchFamily="65" charset="-120"/>
              <a:ea typeface="標楷體" panose="03000509000000000000" pitchFamily="65" charset="-120"/>
            </a:endParaRPr>
          </a:p>
          <a:p>
            <a:pPr marL="0" indent="0" eaLnBrk="1" hangingPunct="1">
              <a:buNone/>
            </a:pPr>
            <a:r>
              <a:rPr lang="zh-TW" altLang="en-US" sz="3600" dirty="0">
                <a:latin typeface="標楷體" panose="03000509000000000000" pitchFamily="65" charset="-120"/>
                <a:ea typeface="標楷體" panose="03000509000000000000" pitchFamily="65" charset="-120"/>
              </a:rPr>
              <a:t> 台上挽起褲腿，抽打自己的</a:t>
            </a:r>
            <a:endParaRPr lang="en-US" altLang="zh-TW" sz="3600" dirty="0">
              <a:latin typeface="標楷體" panose="03000509000000000000" pitchFamily="65" charset="-120"/>
              <a:ea typeface="標楷體" panose="03000509000000000000" pitchFamily="65" charset="-120"/>
            </a:endParaRPr>
          </a:p>
          <a:p>
            <a:pPr marL="0" indent="0" eaLnBrk="1" hangingPunct="1">
              <a:buNone/>
            </a:pPr>
            <a:r>
              <a:rPr lang="zh-TW" altLang="en-US" sz="3600" dirty="0">
                <a:latin typeface="標楷體" panose="03000509000000000000" pitchFamily="65" charset="-120"/>
                <a:ea typeface="標楷體" panose="03000509000000000000" pitchFamily="65" charset="-120"/>
              </a:rPr>
              <a:t> 小腿三下</a:t>
            </a:r>
            <a:r>
              <a:rPr lang="en-US" altLang="zh-TW" sz="3600" dirty="0">
                <a:latin typeface="標楷體" panose="03000509000000000000" pitchFamily="65" charset="-120"/>
                <a:ea typeface="標楷體" panose="03000509000000000000" pitchFamily="65" charset="-120"/>
              </a:rPr>
              <a:t>!</a:t>
            </a:r>
          </a:p>
        </p:txBody>
      </p:sp>
      <p:pic>
        <p:nvPicPr>
          <p:cNvPr id="4098" name="Picture 2" descr="南韓COVID-19疫情大爆發60%確診者和新天地教會有關係| DQ 地球圖輯隊帶你看透全世界">
            <a:extLst>
              <a:ext uri="{FF2B5EF4-FFF2-40B4-BE49-F238E27FC236}">
                <a16:creationId xmlns:a16="http://schemas.microsoft.com/office/drawing/2014/main" xmlns="" id="{63783FA8-2C6D-4DD3-9203-7C8801B3DA3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44208" y="0"/>
            <a:ext cx="2664296" cy="5266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5058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41122">
                                            <p:txEl>
                                              <p:pRg st="2" end="2"/>
                                            </p:txEl>
                                          </p:spTgt>
                                        </p:tgtEl>
                                        <p:attrNameLst>
                                          <p:attrName>style.visibility</p:attrName>
                                        </p:attrNameLst>
                                      </p:cBhvr>
                                      <p:to>
                                        <p:strVal val="visible"/>
                                      </p:to>
                                    </p:set>
                                    <p:animEffect transition="in" filter="slide(fromBottom)">
                                      <p:cBhvr>
                                        <p:cTn id="7" dur="500"/>
                                        <p:tgtEl>
                                          <p:spTgt spid="154112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541122">
                                            <p:txEl>
                                              <p:pRg st="3" end="3"/>
                                            </p:txEl>
                                          </p:spTgt>
                                        </p:tgtEl>
                                        <p:attrNameLst>
                                          <p:attrName>style.visibility</p:attrName>
                                        </p:attrNameLst>
                                      </p:cBhvr>
                                      <p:to>
                                        <p:strVal val="visible"/>
                                      </p:to>
                                    </p:set>
                                    <p:animEffect transition="in" filter="slide(fromBottom)">
                                      <p:cBhvr>
                                        <p:cTn id="12" dur="500"/>
                                        <p:tgtEl>
                                          <p:spTgt spid="154112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541122">
                                            <p:txEl>
                                              <p:pRg st="4" end="4"/>
                                            </p:txEl>
                                          </p:spTgt>
                                        </p:tgtEl>
                                        <p:attrNameLst>
                                          <p:attrName>style.visibility</p:attrName>
                                        </p:attrNameLst>
                                      </p:cBhvr>
                                      <p:to>
                                        <p:strVal val="visible"/>
                                      </p:to>
                                    </p:set>
                                    <p:animEffect transition="in" filter="slide(fromBottom)">
                                      <p:cBhvr>
                                        <p:cTn id="17" dur="500"/>
                                        <p:tgtEl>
                                          <p:spTgt spid="15411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112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89">
            <a:extLst>
              <a:ext uri="{FF2B5EF4-FFF2-40B4-BE49-F238E27FC236}">
                <a16:creationId xmlns:a16="http://schemas.microsoft.com/office/drawing/2014/main" xmlns="" id="{2CBB2821-0B49-4A04-A003-F98F86710CE1}"/>
              </a:ext>
            </a:extLst>
          </p:cNvPr>
          <p:cNvGrpSpPr>
            <a:grpSpLocks/>
          </p:cNvGrpSpPr>
          <p:nvPr/>
        </p:nvGrpSpPr>
        <p:grpSpPr bwMode="auto">
          <a:xfrm>
            <a:off x="1817374" y="301064"/>
            <a:ext cx="7121129" cy="4491038"/>
            <a:chOff x="-3" y="-3"/>
            <a:chExt cx="5981" cy="3772"/>
          </a:xfrm>
        </p:grpSpPr>
        <p:grpSp>
          <p:nvGrpSpPr>
            <p:cNvPr id="20483" name="Group 87">
              <a:extLst>
                <a:ext uri="{FF2B5EF4-FFF2-40B4-BE49-F238E27FC236}">
                  <a16:creationId xmlns:a16="http://schemas.microsoft.com/office/drawing/2014/main" xmlns="" id="{AE7871A9-5F55-4929-8A49-5DB5F1E672C5}"/>
                </a:ext>
              </a:extLst>
            </p:cNvPr>
            <p:cNvGrpSpPr>
              <a:grpSpLocks/>
            </p:cNvGrpSpPr>
            <p:nvPr/>
          </p:nvGrpSpPr>
          <p:grpSpPr bwMode="auto">
            <a:xfrm>
              <a:off x="0" y="0"/>
              <a:ext cx="5975" cy="3766"/>
              <a:chOff x="0" y="0"/>
              <a:chExt cx="5975" cy="3766"/>
            </a:xfrm>
          </p:grpSpPr>
          <p:grpSp>
            <p:nvGrpSpPr>
              <p:cNvPr id="20485" name="Group 62">
                <a:extLst>
                  <a:ext uri="{FF2B5EF4-FFF2-40B4-BE49-F238E27FC236}">
                    <a16:creationId xmlns:a16="http://schemas.microsoft.com/office/drawing/2014/main" xmlns="" id="{0F5E7580-EAC0-4928-BB27-64F8ED14CE0E}"/>
                  </a:ext>
                </a:extLst>
              </p:cNvPr>
              <p:cNvGrpSpPr>
                <a:grpSpLocks/>
              </p:cNvGrpSpPr>
              <p:nvPr/>
            </p:nvGrpSpPr>
            <p:grpSpPr bwMode="auto">
              <a:xfrm>
                <a:off x="0" y="0"/>
                <a:ext cx="5975" cy="538"/>
                <a:chOff x="0" y="0"/>
                <a:chExt cx="5975" cy="538"/>
              </a:xfrm>
            </p:grpSpPr>
            <p:sp>
              <p:nvSpPr>
                <p:cNvPr id="20522" name="Rectangle 48">
                  <a:extLst>
                    <a:ext uri="{FF2B5EF4-FFF2-40B4-BE49-F238E27FC236}">
                      <a16:creationId xmlns:a16="http://schemas.microsoft.com/office/drawing/2014/main" xmlns="" id="{C8230D4A-C02B-4164-B2B0-48701FF09C53}"/>
                    </a:ext>
                  </a:extLst>
                </p:cNvPr>
                <p:cNvSpPr>
                  <a:spLocks noChangeArrowheads="1"/>
                </p:cNvSpPr>
                <p:nvPr/>
              </p:nvSpPr>
              <p:spPr bwMode="auto">
                <a:xfrm>
                  <a:off x="43" y="0"/>
                  <a:ext cx="5889"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1pPr>
                  <a:lvl2pPr marL="742950" indent="-285750">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2pPr>
                  <a:lvl3pPr marL="1143000" indent="-228600">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3pPr>
                  <a:lvl4pPr marL="1600200" indent="-228600">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4pPr>
                  <a:lvl5pPr marL="2057400" indent="-228600">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5pPr>
                  <a:lvl6pPr marL="2514600" indent="-228600" eaLnBrk="0" fontAlgn="base" hangingPunct="0">
                    <a:spcBef>
                      <a:spcPct val="0"/>
                    </a:spcBef>
                    <a:spcAft>
                      <a:spcPct val="0"/>
                    </a:spcAft>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6pPr>
                  <a:lvl7pPr marL="2971800" indent="-228600" eaLnBrk="0" fontAlgn="base" hangingPunct="0">
                    <a:spcBef>
                      <a:spcPct val="0"/>
                    </a:spcBef>
                    <a:spcAft>
                      <a:spcPct val="0"/>
                    </a:spcAft>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7pPr>
                  <a:lvl8pPr marL="3429000" indent="-228600" eaLnBrk="0" fontAlgn="base" hangingPunct="0">
                    <a:spcBef>
                      <a:spcPct val="0"/>
                    </a:spcBef>
                    <a:spcAft>
                      <a:spcPct val="0"/>
                    </a:spcAft>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8pPr>
                  <a:lvl9pPr marL="3886200" indent="-228600" eaLnBrk="0" fontAlgn="base" hangingPunct="0">
                    <a:spcBef>
                      <a:spcPct val="0"/>
                    </a:spcBef>
                    <a:spcAft>
                      <a:spcPct val="0"/>
                    </a:spcAft>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9pPr>
                </a:lstStyle>
                <a:p>
                  <a:pPr algn="ctr"/>
                  <a:r>
                    <a:rPr kumimoji="0" lang="zh-TW" altLang="en-US" sz="2400" b="1" u="none" dirty="0">
                      <a:solidFill>
                        <a:srgbClr val="000099"/>
                      </a:solidFill>
                      <a:latin typeface="Times New Roman" panose="02020603050405020304" pitchFamily="18" charset="0"/>
                      <a:ea typeface="新細明體" panose="02020500000000000000" pitchFamily="18" charset="-120"/>
                    </a:rPr>
                    <a:t>塗城國小親子讀經班組織職掌表</a:t>
                  </a:r>
                </a:p>
                <a:p>
                  <a:pPr algn="ctr"/>
                  <a:endParaRPr kumimoji="0" lang="en-US" altLang="zh-TW" sz="1350" u="none" dirty="0">
                    <a:ea typeface="新細明體" panose="02020500000000000000" pitchFamily="18" charset="-120"/>
                  </a:endParaRPr>
                </a:p>
              </p:txBody>
            </p:sp>
            <p:sp>
              <p:nvSpPr>
                <p:cNvPr id="20523" name="Rectangle 61">
                  <a:extLst>
                    <a:ext uri="{FF2B5EF4-FFF2-40B4-BE49-F238E27FC236}">
                      <a16:creationId xmlns:a16="http://schemas.microsoft.com/office/drawing/2014/main" xmlns="" id="{EA5F6113-ED76-4050-986A-D7D210C4600A}"/>
                    </a:ext>
                  </a:extLst>
                </p:cNvPr>
                <p:cNvSpPr>
                  <a:spLocks noChangeArrowheads="1"/>
                </p:cNvSpPr>
                <p:nvPr/>
              </p:nvSpPr>
              <p:spPr bwMode="auto">
                <a:xfrm>
                  <a:off x="0" y="0"/>
                  <a:ext cx="5975" cy="53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u="sng">
                      <a:solidFill>
                        <a:schemeClr val="tx1"/>
                      </a:solidFill>
                      <a:latin typeface="Arial" panose="020B0604020202020204" pitchFamily="34" charset="0"/>
                      <a:ea typeface="華康中特圓體" pitchFamily="49" charset="-120"/>
                    </a:defRPr>
                  </a:lvl1pPr>
                  <a:lvl2pPr marL="742950" indent="-285750">
                    <a:defRPr kumimoji="1" u="sng">
                      <a:solidFill>
                        <a:schemeClr val="tx1"/>
                      </a:solidFill>
                      <a:latin typeface="Arial" panose="020B0604020202020204" pitchFamily="34" charset="0"/>
                      <a:ea typeface="華康中特圓體" pitchFamily="49" charset="-120"/>
                    </a:defRPr>
                  </a:lvl2pPr>
                  <a:lvl3pPr marL="1143000" indent="-228600">
                    <a:defRPr kumimoji="1" u="sng">
                      <a:solidFill>
                        <a:schemeClr val="tx1"/>
                      </a:solidFill>
                      <a:latin typeface="Arial" panose="020B0604020202020204" pitchFamily="34" charset="0"/>
                      <a:ea typeface="華康中特圓體" pitchFamily="49" charset="-120"/>
                    </a:defRPr>
                  </a:lvl3pPr>
                  <a:lvl4pPr marL="1600200" indent="-228600">
                    <a:defRPr kumimoji="1" u="sng">
                      <a:solidFill>
                        <a:schemeClr val="tx1"/>
                      </a:solidFill>
                      <a:latin typeface="Arial" panose="020B0604020202020204" pitchFamily="34" charset="0"/>
                      <a:ea typeface="華康中特圓體" pitchFamily="49" charset="-120"/>
                    </a:defRPr>
                  </a:lvl4pPr>
                  <a:lvl5pPr marL="2057400" indent="-228600">
                    <a:defRPr kumimoji="1" u="sng">
                      <a:solidFill>
                        <a:schemeClr val="tx1"/>
                      </a:solidFill>
                      <a:latin typeface="Arial" panose="020B0604020202020204" pitchFamily="34" charset="0"/>
                      <a:ea typeface="華康中特圓體" pitchFamily="49" charset="-120"/>
                    </a:defRPr>
                  </a:lvl5pPr>
                  <a:lvl6pPr marL="2514600" indent="-228600" eaLnBrk="0" fontAlgn="base" hangingPunct="0">
                    <a:spcBef>
                      <a:spcPct val="0"/>
                    </a:spcBef>
                    <a:spcAft>
                      <a:spcPct val="0"/>
                    </a:spcAft>
                    <a:defRPr kumimoji="1" u="sng">
                      <a:solidFill>
                        <a:schemeClr val="tx1"/>
                      </a:solidFill>
                      <a:latin typeface="Arial" panose="020B0604020202020204" pitchFamily="34" charset="0"/>
                      <a:ea typeface="華康中特圓體" pitchFamily="49" charset="-120"/>
                    </a:defRPr>
                  </a:lvl6pPr>
                  <a:lvl7pPr marL="2971800" indent="-228600" eaLnBrk="0" fontAlgn="base" hangingPunct="0">
                    <a:spcBef>
                      <a:spcPct val="0"/>
                    </a:spcBef>
                    <a:spcAft>
                      <a:spcPct val="0"/>
                    </a:spcAft>
                    <a:defRPr kumimoji="1" u="sng">
                      <a:solidFill>
                        <a:schemeClr val="tx1"/>
                      </a:solidFill>
                      <a:latin typeface="Arial" panose="020B0604020202020204" pitchFamily="34" charset="0"/>
                      <a:ea typeface="華康中特圓體" pitchFamily="49" charset="-120"/>
                    </a:defRPr>
                  </a:lvl7pPr>
                  <a:lvl8pPr marL="3429000" indent="-228600" eaLnBrk="0" fontAlgn="base" hangingPunct="0">
                    <a:spcBef>
                      <a:spcPct val="0"/>
                    </a:spcBef>
                    <a:spcAft>
                      <a:spcPct val="0"/>
                    </a:spcAft>
                    <a:defRPr kumimoji="1" u="sng">
                      <a:solidFill>
                        <a:schemeClr val="tx1"/>
                      </a:solidFill>
                      <a:latin typeface="Arial" panose="020B0604020202020204" pitchFamily="34" charset="0"/>
                      <a:ea typeface="華康中特圓體" pitchFamily="49" charset="-120"/>
                    </a:defRPr>
                  </a:lvl8pPr>
                  <a:lvl9pPr marL="3886200" indent="-228600" eaLnBrk="0" fontAlgn="base" hangingPunct="0">
                    <a:spcBef>
                      <a:spcPct val="0"/>
                    </a:spcBef>
                    <a:spcAft>
                      <a:spcPct val="0"/>
                    </a:spcAft>
                    <a:defRPr kumimoji="1" u="sng">
                      <a:solidFill>
                        <a:schemeClr val="tx1"/>
                      </a:solidFill>
                      <a:latin typeface="Arial" panose="020B0604020202020204" pitchFamily="34" charset="0"/>
                      <a:ea typeface="華康中特圓體" pitchFamily="49" charset="-120"/>
                    </a:defRPr>
                  </a:lvl9pPr>
                </a:lstStyle>
                <a:p>
                  <a:pPr eaLnBrk="1" hangingPunct="1"/>
                  <a:endParaRPr lang="zh-TW" altLang="en-US" sz="1350"/>
                </a:p>
              </p:txBody>
            </p:sp>
          </p:grpSp>
          <p:grpSp>
            <p:nvGrpSpPr>
              <p:cNvPr id="20486" name="Group 64">
                <a:extLst>
                  <a:ext uri="{FF2B5EF4-FFF2-40B4-BE49-F238E27FC236}">
                    <a16:creationId xmlns:a16="http://schemas.microsoft.com/office/drawing/2014/main" xmlns="" id="{932EA972-9E52-4683-A4C2-F06626C4823D}"/>
                  </a:ext>
                </a:extLst>
              </p:cNvPr>
              <p:cNvGrpSpPr>
                <a:grpSpLocks/>
              </p:cNvGrpSpPr>
              <p:nvPr/>
            </p:nvGrpSpPr>
            <p:grpSpPr bwMode="auto">
              <a:xfrm>
                <a:off x="0" y="538"/>
                <a:ext cx="1785" cy="538"/>
                <a:chOff x="0" y="538"/>
                <a:chExt cx="1785" cy="538"/>
              </a:xfrm>
            </p:grpSpPr>
            <p:sp>
              <p:nvSpPr>
                <p:cNvPr id="20520" name="Rectangle 49">
                  <a:extLst>
                    <a:ext uri="{FF2B5EF4-FFF2-40B4-BE49-F238E27FC236}">
                      <a16:creationId xmlns:a16="http://schemas.microsoft.com/office/drawing/2014/main" xmlns="" id="{9E8C6705-CCAB-4788-A3D3-414111AD105B}"/>
                    </a:ext>
                  </a:extLst>
                </p:cNvPr>
                <p:cNvSpPr>
                  <a:spLocks noChangeArrowheads="1"/>
                </p:cNvSpPr>
                <p:nvPr/>
              </p:nvSpPr>
              <p:spPr bwMode="auto">
                <a:xfrm>
                  <a:off x="43" y="538"/>
                  <a:ext cx="1699"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1pPr>
                  <a:lvl2pPr marL="742950" indent="-285750">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2pPr>
                  <a:lvl3pPr marL="1143000" indent="-228600">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3pPr>
                  <a:lvl4pPr marL="1600200" indent="-228600">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4pPr>
                  <a:lvl5pPr marL="2057400" indent="-228600">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5pPr>
                  <a:lvl6pPr marL="2514600" indent="-228600" eaLnBrk="0" fontAlgn="base" hangingPunct="0">
                    <a:spcBef>
                      <a:spcPct val="0"/>
                    </a:spcBef>
                    <a:spcAft>
                      <a:spcPct val="0"/>
                    </a:spcAft>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6pPr>
                  <a:lvl7pPr marL="2971800" indent="-228600" eaLnBrk="0" fontAlgn="base" hangingPunct="0">
                    <a:spcBef>
                      <a:spcPct val="0"/>
                    </a:spcBef>
                    <a:spcAft>
                      <a:spcPct val="0"/>
                    </a:spcAft>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7pPr>
                  <a:lvl8pPr marL="3429000" indent="-228600" eaLnBrk="0" fontAlgn="base" hangingPunct="0">
                    <a:spcBef>
                      <a:spcPct val="0"/>
                    </a:spcBef>
                    <a:spcAft>
                      <a:spcPct val="0"/>
                    </a:spcAft>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8pPr>
                  <a:lvl9pPr marL="3886200" indent="-228600" eaLnBrk="0" fontAlgn="base" hangingPunct="0">
                    <a:spcBef>
                      <a:spcPct val="0"/>
                    </a:spcBef>
                    <a:spcAft>
                      <a:spcPct val="0"/>
                    </a:spcAft>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9pPr>
                </a:lstStyle>
                <a:p>
                  <a:pPr algn="ctr"/>
                  <a:r>
                    <a:rPr kumimoji="0" lang="zh-TW" altLang="en-US" sz="2400" u="none">
                      <a:solidFill>
                        <a:srgbClr val="000099"/>
                      </a:solidFill>
                      <a:latin typeface="Times New Roman" panose="02020603050405020304" pitchFamily="18" charset="0"/>
                      <a:ea typeface="新細明體" panose="02020500000000000000" pitchFamily="18" charset="-120"/>
                    </a:rPr>
                    <a:t>班主任</a:t>
                  </a:r>
                </a:p>
                <a:p>
                  <a:pPr algn="ctr"/>
                  <a:endParaRPr kumimoji="0" lang="en-US" altLang="zh-TW" sz="1350" u="none">
                    <a:ea typeface="新細明體" panose="02020500000000000000" pitchFamily="18" charset="-120"/>
                  </a:endParaRPr>
                </a:p>
              </p:txBody>
            </p:sp>
            <p:sp>
              <p:nvSpPr>
                <p:cNvPr id="20521" name="Rectangle 63">
                  <a:extLst>
                    <a:ext uri="{FF2B5EF4-FFF2-40B4-BE49-F238E27FC236}">
                      <a16:creationId xmlns:a16="http://schemas.microsoft.com/office/drawing/2014/main" xmlns="" id="{ECE3B304-A469-4BE8-A198-1E1F9D985849}"/>
                    </a:ext>
                  </a:extLst>
                </p:cNvPr>
                <p:cNvSpPr>
                  <a:spLocks noChangeArrowheads="1"/>
                </p:cNvSpPr>
                <p:nvPr/>
              </p:nvSpPr>
              <p:spPr bwMode="auto">
                <a:xfrm>
                  <a:off x="0" y="538"/>
                  <a:ext cx="1785" cy="53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u="sng">
                      <a:solidFill>
                        <a:schemeClr val="tx1"/>
                      </a:solidFill>
                      <a:latin typeface="Arial" panose="020B0604020202020204" pitchFamily="34" charset="0"/>
                      <a:ea typeface="華康中特圓體" pitchFamily="49" charset="-120"/>
                    </a:defRPr>
                  </a:lvl1pPr>
                  <a:lvl2pPr marL="742950" indent="-285750">
                    <a:defRPr kumimoji="1" u="sng">
                      <a:solidFill>
                        <a:schemeClr val="tx1"/>
                      </a:solidFill>
                      <a:latin typeface="Arial" panose="020B0604020202020204" pitchFamily="34" charset="0"/>
                      <a:ea typeface="華康中特圓體" pitchFamily="49" charset="-120"/>
                    </a:defRPr>
                  </a:lvl2pPr>
                  <a:lvl3pPr marL="1143000" indent="-228600">
                    <a:defRPr kumimoji="1" u="sng">
                      <a:solidFill>
                        <a:schemeClr val="tx1"/>
                      </a:solidFill>
                      <a:latin typeface="Arial" panose="020B0604020202020204" pitchFamily="34" charset="0"/>
                      <a:ea typeface="華康中特圓體" pitchFamily="49" charset="-120"/>
                    </a:defRPr>
                  </a:lvl3pPr>
                  <a:lvl4pPr marL="1600200" indent="-228600">
                    <a:defRPr kumimoji="1" u="sng">
                      <a:solidFill>
                        <a:schemeClr val="tx1"/>
                      </a:solidFill>
                      <a:latin typeface="Arial" panose="020B0604020202020204" pitchFamily="34" charset="0"/>
                      <a:ea typeface="華康中特圓體" pitchFamily="49" charset="-120"/>
                    </a:defRPr>
                  </a:lvl4pPr>
                  <a:lvl5pPr marL="2057400" indent="-228600">
                    <a:defRPr kumimoji="1" u="sng">
                      <a:solidFill>
                        <a:schemeClr val="tx1"/>
                      </a:solidFill>
                      <a:latin typeface="Arial" panose="020B0604020202020204" pitchFamily="34" charset="0"/>
                      <a:ea typeface="華康中特圓體" pitchFamily="49" charset="-120"/>
                    </a:defRPr>
                  </a:lvl5pPr>
                  <a:lvl6pPr marL="2514600" indent="-228600" eaLnBrk="0" fontAlgn="base" hangingPunct="0">
                    <a:spcBef>
                      <a:spcPct val="0"/>
                    </a:spcBef>
                    <a:spcAft>
                      <a:spcPct val="0"/>
                    </a:spcAft>
                    <a:defRPr kumimoji="1" u="sng">
                      <a:solidFill>
                        <a:schemeClr val="tx1"/>
                      </a:solidFill>
                      <a:latin typeface="Arial" panose="020B0604020202020204" pitchFamily="34" charset="0"/>
                      <a:ea typeface="華康中特圓體" pitchFamily="49" charset="-120"/>
                    </a:defRPr>
                  </a:lvl6pPr>
                  <a:lvl7pPr marL="2971800" indent="-228600" eaLnBrk="0" fontAlgn="base" hangingPunct="0">
                    <a:spcBef>
                      <a:spcPct val="0"/>
                    </a:spcBef>
                    <a:spcAft>
                      <a:spcPct val="0"/>
                    </a:spcAft>
                    <a:defRPr kumimoji="1" u="sng">
                      <a:solidFill>
                        <a:schemeClr val="tx1"/>
                      </a:solidFill>
                      <a:latin typeface="Arial" panose="020B0604020202020204" pitchFamily="34" charset="0"/>
                      <a:ea typeface="華康中特圓體" pitchFamily="49" charset="-120"/>
                    </a:defRPr>
                  </a:lvl7pPr>
                  <a:lvl8pPr marL="3429000" indent="-228600" eaLnBrk="0" fontAlgn="base" hangingPunct="0">
                    <a:spcBef>
                      <a:spcPct val="0"/>
                    </a:spcBef>
                    <a:spcAft>
                      <a:spcPct val="0"/>
                    </a:spcAft>
                    <a:defRPr kumimoji="1" u="sng">
                      <a:solidFill>
                        <a:schemeClr val="tx1"/>
                      </a:solidFill>
                      <a:latin typeface="Arial" panose="020B0604020202020204" pitchFamily="34" charset="0"/>
                      <a:ea typeface="華康中特圓體" pitchFamily="49" charset="-120"/>
                    </a:defRPr>
                  </a:lvl8pPr>
                  <a:lvl9pPr marL="3886200" indent="-228600" eaLnBrk="0" fontAlgn="base" hangingPunct="0">
                    <a:spcBef>
                      <a:spcPct val="0"/>
                    </a:spcBef>
                    <a:spcAft>
                      <a:spcPct val="0"/>
                    </a:spcAft>
                    <a:defRPr kumimoji="1" u="sng">
                      <a:solidFill>
                        <a:schemeClr val="tx1"/>
                      </a:solidFill>
                      <a:latin typeface="Arial" panose="020B0604020202020204" pitchFamily="34" charset="0"/>
                      <a:ea typeface="華康中特圓體" pitchFamily="49" charset="-120"/>
                    </a:defRPr>
                  </a:lvl9pPr>
                </a:lstStyle>
                <a:p>
                  <a:pPr eaLnBrk="1" hangingPunct="1"/>
                  <a:endParaRPr lang="zh-TW" altLang="en-US" sz="1350"/>
                </a:p>
              </p:txBody>
            </p:sp>
          </p:grpSp>
          <p:grpSp>
            <p:nvGrpSpPr>
              <p:cNvPr id="20487" name="Group 66">
                <a:extLst>
                  <a:ext uri="{FF2B5EF4-FFF2-40B4-BE49-F238E27FC236}">
                    <a16:creationId xmlns:a16="http://schemas.microsoft.com/office/drawing/2014/main" xmlns="" id="{698F3383-C0EC-44B1-9312-A0B9B85E4DA1}"/>
                  </a:ext>
                </a:extLst>
              </p:cNvPr>
              <p:cNvGrpSpPr>
                <a:grpSpLocks/>
              </p:cNvGrpSpPr>
              <p:nvPr/>
            </p:nvGrpSpPr>
            <p:grpSpPr bwMode="auto">
              <a:xfrm>
                <a:off x="1785" y="538"/>
                <a:ext cx="4190" cy="538"/>
                <a:chOff x="1785" y="538"/>
                <a:chExt cx="4190" cy="538"/>
              </a:xfrm>
            </p:grpSpPr>
            <p:sp>
              <p:nvSpPr>
                <p:cNvPr id="20518" name="Rectangle 50">
                  <a:extLst>
                    <a:ext uri="{FF2B5EF4-FFF2-40B4-BE49-F238E27FC236}">
                      <a16:creationId xmlns:a16="http://schemas.microsoft.com/office/drawing/2014/main" xmlns="" id="{BCBE2408-9BD7-4949-BDB1-7BF8E9E2CA64}"/>
                    </a:ext>
                  </a:extLst>
                </p:cNvPr>
                <p:cNvSpPr>
                  <a:spLocks noChangeArrowheads="1"/>
                </p:cNvSpPr>
                <p:nvPr/>
              </p:nvSpPr>
              <p:spPr bwMode="auto">
                <a:xfrm>
                  <a:off x="1828" y="538"/>
                  <a:ext cx="4104"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1pPr>
                  <a:lvl2pPr marL="742950" indent="-285750">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2pPr>
                  <a:lvl3pPr marL="1143000" indent="-228600">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3pPr>
                  <a:lvl4pPr marL="1600200" indent="-228600">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4pPr>
                  <a:lvl5pPr marL="2057400" indent="-228600">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5pPr>
                  <a:lvl6pPr marL="2514600" indent="-228600" eaLnBrk="0" fontAlgn="base" hangingPunct="0">
                    <a:spcBef>
                      <a:spcPct val="0"/>
                    </a:spcBef>
                    <a:spcAft>
                      <a:spcPct val="0"/>
                    </a:spcAft>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6pPr>
                  <a:lvl7pPr marL="2971800" indent="-228600" eaLnBrk="0" fontAlgn="base" hangingPunct="0">
                    <a:spcBef>
                      <a:spcPct val="0"/>
                    </a:spcBef>
                    <a:spcAft>
                      <a:spcPct val="0"/>
                    </a:spcAft>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7pPr>
                  <a:lvl8pPr marL="3429000" indent="-228600" eaLnBrk="0" fontAlgn="base" hangingPunct="0">
                    <a:spcBef>
                      <a:spcPct val="0"/>
                    </a:spcBef>
                    <a:spcAft>
                      <a:spcPct val="0"/>
                    </a:spcAft>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8pPr>
                  <a:lvl9pPr marL="3886200" indent="-228600" eaLnBrk="0" fontAlgn="base" hangingPunct="0">
                    <a:spcBef>
                      <a:spcPct val="0"/>
                    </a:spcBef>
                    <a:spcAft>
                      <a:spcPct val="0"/>
                    </a:spcAft>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9pPr>
                </a:lstStyle>
                <a:p>
                  <a:pPr algn="just"/>
                  <a:r>
                    <a:rPr kumimoji="0" lang="zh-TW" altLang="en-US" sz="2400" u="none" dirty="0">
                      <a:solidFill>
                        <a:srgbClr val="000099"/>
                      </a:solidFill>
                      <a:latin typeface="Times New Roman" panose="02020603050405020304" pitchFamily="18" charset="0"/>
                      <a:ea typeface="新細明體" panose="02020500000000000000" pitchFamily="18" charset="-120"/>
                    </a:rPr>
                    <a:t>王美惠</a:t>
                  </a:r>
                  <a:endParaRPr kumimoji="0" lang="en-US" altLang="zh-TW" sz="1350" u="none" dirty="0">
                    <a:ea typeface="新細明體" panose="02020500000000000000" pitchFamily="18" charset="-120"/>
                  </a:endParaRPr>
                </a:p>
              </p:txBody>
            </p:sp>
            <p:sp>
              <p:nvSpPr>
                <p:cNvPr id="20519" name="Rectangle 65">
                  <a:extLst>
                    <a:ext uri="{FF2B5EF4-FFF2-40B4-BE49-F238E27FC236}">
                      <a16:creationId xmlns:a16="http://schemas.microsoft.com/office/drawing/2014/main" xmlns="" id="{074668B4-66B0-4F8A-A62C-9F5889137107}"/>
                    </a:ext>
                  </a:extLst>
                </p:cNvPr>
                <p:cNvSpPr>
                  <a:spLocks noChangeArrowheads="1"/>
                </p:cNvSpPr>
                <p:nvPr/>
              </p:nvSpPr>
              <p:spPr bwMode="auto">
                <a:xfrm>
                  <a:off x="1785" y="538"/>
                  <a:ext cx="4190" cy="53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u="sng">
                      <a:solidFill>
                        <a:schemeClr val="tx1"/>
                      </a:solidFill>
                      <a:latin typeface="Arial" panose="020B0604020202020204" pitchFamily="34" charset="0"/>
                      <a:ea typeface="華康中特圓體" pitchFamily="49" charset="-120"/>
                    </a:defRPr>
                  </a:lvl1pPr>
                  <a:lvl2pPr marL="742950" indent="-285750">
                    <a:defRPr kumimoji="1" u="sng">
                      <a:solidFill>
                        <a:schemeClr val="tx1"/>
                      </a:solidFill>
                      <a:latin typeface="Arial" panose="020B0604020202020204" pitchFamily="34" charset="0"/>
                      <a:ea typeface="華康中特圓體" pitchFamily="49" charset="-120"/>
                    </a:defRPr>
                  </a:lvl2pPr>
                  <a:lvl3pPr marL="1143000" indent="-228600">
                    <a:defRPr kumimoji="1" u="sng">
                      <a:solidFill>
                        <a:schemeClr val="tx1"/>
                      </a:solidFill>
                      <a:latin typeface="Arial" panose="020B0604020202020204" pitchFamily="34" charset="0"/>
                      <a:ea typeface="華康中特圓體" pitchFamily="49" charset="-120"/>
                    </a:defRPr>
                  </a:lvl3pPr>
                  <a:lvl4pPr marL="1600200" indent="-228600">
                    <a:defRPr kumimoji="1" u="sng">
                      <a:solidFill>
                        <a:schemeClr val="tx1"/>
                      </a:solidFill>
                      <a:latin typeface="Arial" panose="020B0604020202020204" pitchFamily="34" charset="0"/>
                      <a:ea typeface="華康中特圓體" pitchFamily="49" charset="-120"/>
                    </a:defRPr>
                  </a:lvl4pPr>
                  <a:lvl5pPr marL="2057400" indent="-228600">
                    <a:defRPr kumimoji="1" u="sng">
                      <a:solidFill>
                        <a:schemeClr val="tx1"/>
                      </a:solidFill>
                      <a:latin typeface="Arial" panose="020B0604020202020204" pitchFamily="34" charset="0"/>
                      <a:ea typeface="華康中特圓體" pitchFamily="49" charset="-120"/>
                    </a:defRPr>
                  </a:lvl5pPr>
                  <a:lvl6pPr marL="2514600" indent="-228600" eaLnBrk="0" fontAlgn="base" hangingPunct="0">
                    <a:spcBef>
                      <a:spcPct val="0"/>
                    </a:spcBef>
                    <a:spcAft>
                      <a:spcPct val="0"/>
                    </a:spcAft>
                    <a:defRPr kumimoji="1" u="sng">
                      <a:solidFill>
                        <a:schemeClr val="tx1"/>
                      </a:solidFill>
                      <a:latin typeface="Arial" panose="020B0604020202020204" pitchFamily="34" charset="0"/>
                      <a:ea typeface="華康中特圓體" pitchFamily="49" charset="-120"/>
                    </a:defRPr>
                  </a:lvl6pPr>
                  <a:lvl7pPr marL="2971800" indent="-228600" eaLnBrk="0" fontAlgn="base" hangingPunct="0">
                    <a:spcBef>
                      <a:spcPct val="0"/>
                    </a:spcBef>
                    <a:spcAft>
                      <a:spcPct val="0"/>
                    </a:spcAft>
                    <a:defRPr kumimoji="1" u="sng">
                      <a:solidFill>
                        <a:schemeClr val="tx1"/>
                      </a:solidFill>
                      <a:latin typeface="Arial" panose="020B0604020202020204" pitchFamily="34" charset="0"/>
                      <a:ea typeface="華康中特圓體" pitchFamily="49" charset="-120"/>
                    </a:defRPr>
                  </a:lvl7pPr>
                  <a:lvl8pPr marL="3429000" indent="-228600" eaLnBrk="0" fontAlgn="base" hangingPunct="0">
                    <a:spcBef>
                      <a:spcPct val="0"/>
                    </a:spcBef>
                    <a:spcAft>
                      <a:spcPct val="0"/>
                    </a:spcAft>
                    <a:defRPr kumimoji="1" u="sng">
                      <a:solidFill>
                        <a:schemeClr val="tx1"/>
                      </a:solidFill>
                      <a:latin typeface="Arial" panose="020B0604020202020204" pitchFamily="34" charset="0"/>
                      <a:ea typeface="華康中特圓體" pitchFamily="49" charset="-120"/>
                    </a:defRPr>
                  </a:lvl8pPr>
                  <a:lvl9pPr marL="3886200" indent="-228600" eaLnBrk="0" fontAlgn="base" hangingPunct="0">
                    <a:spcBef>
                      <a:spcPct val="0"/>
                    </a:spcBef>
                    <a:spcAft>
                      <a:spcPct val="0"/>
                    </a:spcAft>
                    <a:defRPr kumimoji="1" u="sng">
                      <a:solidFill>
                        <a:schemeClr val="tx1"/>
                      </a:solidFill>
                      <a:latin typeface="Arial" panose="020B0604020202020204" pitchFamily="34" charset="0"/>
                      <a:ea typeface="華康中特圓體" pitchFamily="49" charset="-120"/>
                    </a:defRPr>
                  </a:lvl9pPr>
                </a:lstStyle>
                <a:p>
                  <a:pPr eaLnBrk="1" hangingPunct="1"/>
                  <a:endParaRPr lang="zh-TW" altLang="en-US" sz="1350"/>
                </a:p>
              </p:txBody>
            </p:sp>
          </p:grpSp>
          <p:grpSp>
            <p:nvGrpSpPr>
              <p:cNvPr id="20488" name="Group 68">
                <a:extLst>
                  <a:ext uri="{FF2B5EF4-FFF2-40B4-BE49-F238E27FC236}">
                    <a16:creationId xmlns:a16="http://schemas.microsoft.com/office/drawing/2014/main" xmlns="" id="{0D04DFE9-B218-40D8-B8D7-AD3CC342B5DA}"/>
                  </a:ext>
                </a:extLst>
              </p:cNvPr>
              <p:cNvGrpSpPr>
                <a:grpSpLocks/>
              </p:cNvGrpSpPr>
              <p:nvPr/>
            </p:nvGrpSpPr>
            <p:grpSpPr bwMode="auto">
              <a:xfrm>
                <a:off x="0" y="1076"/>
                <a:ext cx="1785" cy="538"/>
                <a:chOff x="0" y="1076"/>
                <a:chExt cx="1785" cy="538"/>
              </a:xfrm>
            </p:grpSpPr>
            <p:sp>
              <p:nvSpPr>
                <p:cNvPr id="20516" name="Rectangle 51">
                  <a:extLst>
                    <a:ext uri="{FF2B5EF4-FFF2-40B4-BE49-F238E27FC236}">
                      <a16:creationId xmlns:a16="http://schemas.microsoft.com/office/drawing/2014/main" xmlns="" id="{40A00B05-B7E8-4C1F-BE5F-02EC7F96F5F0}"/>
                    </a:ext>
                  </a:extLst>
                </p:cNvPr>
                <p:cNvSpPr>
                  <a:spLocks noChangeArrowheads="1"/>
                </p:cNvSpPr>
                <p:nvPr/>
              </p:nvSpPr>
              <p:spPr bwMode="auto">
                <a:xfrm>
                  <a:off x="43" y="1076"/>
                  <a:ext cx="1699"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1pPr>
                  <a:lvl2pPr marL="742950" indent="-285750">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2pPr>
                  <a:lvl3pPr marL="1143000" indent="-228600">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3pPr>
                  <a:lvl4pPr marL="1600200" indent="-228600">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4pPr>
                  <a:lvl5pPr marL="2057400" indent="-228600">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5pPr>
                  <a:lvl6pPr marL="2514600" indent="-228600" eaLnBrk="0" fontAlgn="base" hangingPunct="0">
                    <a:spcBef>
                      <a:spcPct val="0"/>
                    </a:spcBef>
                    <a:spcAft>
                      <a:spcPct val="0"/>
                    </a:spcAft>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6pPr>
                  <a:lvl7pPr marL="2971800" indent="-228600" eaLnBrk="0" fontAlgn="base" hangingPunct="0">
                    <a:spcBef>
                      <a:spcPct val="0"/>
                    </a:spcBef>
                    <a:spcAft>
                      <a:spcPct val="0"/>
                    </a:spcAft>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7pPr>
                  <a:lvl8pPr marL="3429000" indent="-228600" eaLnBrk="0" fontAlgn="base" hangingPunct="0">
                    <a:spcBef>
                      <a:spcPct val="0"/>
                    </a:spcBef>
                    <a:spcAft>
                      <a:spcPct val="0"/>
                    </a:spcAft>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8pPr>
                  <a:lvl9pPr marL="3886200" indent="-228600" eaLnBrk="0" fontAlgn="base" hangingPunct="0">
                    <a:spcBef>
                      <a:spcPct val="0"/>
                    </a:spcBef>
                    <a:spcAft>
                      <a:spcPct val="0"/>
                    </a:spcAft>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9pPr>
                </a:lstStyle>
                <a:p>
                  <a:pPr algn="ctr"/>
                  <a:r>
                    <a:rPr kumimoji="0" lang="zh-TW" altLang="en-US" sz="2400" u="none">
                      <a:solidFill>
                        <a:srgbClr val="000099"/>
                      </a:solidFill>
                      <a:latin typeface="Times New Roman" panose="02020603050405020304" pitchFamily="18" charset="0"/>
                      <a:ea typeface="新細明體" panose="02020500000000000000" pitchFamily="18" charset="-120"/>
                    </a:rPr>
                    <a:t>兒童讀經老師</a:t>
                  </a:r>
                  <a:endParaRPr kumimoji="0" lang="zh-TW" altLang="en-US" sz="900" u="none">
                    <a:solidFill>
                      <a:srgbClr val="000099"/>
                    </a:solidFill>
                    <a:latin typeface="Times New Roman" panose="02020603050405020304" pitchFamily="18" charset="0"/>
                    <a:ea typeface="新細明體" panose="02020500000000000000" pitchFamily="18" charset="-120"/>
                    <a:cs typeface="Times New Roman" panose="02020603050405020304" pitchFamily="18" charset="0"/>
                  </a:endParaRPr>
                </a:p>
                <a:p>
                  <a:pPr algn="ctr"/>
                  <a:endParaRPr kumimoji="0" lang="en-US" altLang="zh-TW" sz="1350" u="none">
                    <a:solidFill>
                      <a:srgbClr val="000099"/>
                    </a:solidFill>
                    <a:latin typeface="Times New Roman" panose="02020603050405020304" pitchFamily="18" charset="0"/>
                    <a:ea typeface="新細明體" panose="02020500000000000000" pitchFamily="18" charset="-120"/>
                  </a:endParaRPr>
                </a:p>
              </p:txBody>
            </p:sp>
            <p:sp>
              <p:nvSpPr>
                <p:cNvPr id="20517" name="Rectangle 67">
                  <a:extLst>
                    <a:ext uri="{FF2B5EF4-FFF2-40B4-BE49-F238E27FC236}">
                      <a16:creationId xmlns:a16="http://schemas.microsoft.com/office/drawing/2014/main" xmlns="" id="{C7215185-6FD0-446A-819D-B734FCAF63A4}"/>
                    </a:ext>
                  </a:extLst>
                </p:cNvPr>
                <p:cNvSpPr>
                  <a:spLocks noChangeArrowheads="1"/>
                </p:cNvSpPr>
                <p:nvPr/>
              </p:nvSpPr>
              <p:spPr bwMode="auto">
                <a:xfrm>
                  <a:off x="0" y="1076"/>
                  <a:ext cx="1785" cy="53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u="sng">
                      <a:solidFill>
                        <a:schemeClr val="tx1"/>
                      </a:solidFill>
                      <a:latin typeface="Arial" panose="020B0604020202020204" pitchFamily="34" charset="0"/>
                      <a:ea typeface="華康中特圓體" pitchFamily="49" charset="-120"/>
                    </a:defRPr>
                  </a:lvl1pPr>
                  <a:lvl2pPr marL="742950" indent="-285750">
                    <a:defRPr kumimoji="1" u="sng">
                      <a:solidFill>
                        <a:schemeClr val="tx1"/>
                      </a:solidFill>
                      <a:latin typeface="Arial" panose="020B0604020202020204" pitchFamily="34" charset="0"/>
                      <a:ea typeface="華康中特圓體" pitchFamily="49" charset="-120"/>
                    </a:defRPr>
                  </a:lvl2pPr>
                  <a:lvl3pPr marL="1143000" indent="-228600">
                    <a:defRPr kumimoji="1" u="sng">
                      <a:solidFill>
                        <a:schemeClr val="tx1"/>
                      </a:solidFill>
                      <a:latin typeface="Arial" panose="020B0604020202020204" pitchFamily="34" charset="0"/>
                      <a:ea typeface="華康中特圓體" pitchFamily="49" charset="-120"/>
                    </a:defRPr>
                  </a:lvl3pPr>
                  <a:lvl4pPr marL="1600200" indent="-228600">
                    <a:defRPr kumimoji="1" u="sng">
                      <a:solidFill>
                        <a:schemeClr val="tx1"/>
                      </a:solidFill>
                      <a:latin typeface="Arial" panose="020B0604020202020204" pitchFamily="34" charset="0"/>
                      <a:ea typeface="華康中特圓體" pitchFamily="49" charset="-120"/>
                    </a:defRPr>
                  </a:lvl4pPr>
                  <a:lvl5pPr marL="2057400" indent="-228600">
                    <a:defRPr kumimoji="1" u="sng">
                      <a:solidFill>
                        <a:schemeClr val="tx1"/>
                      </a:solidFill>
                      <a:latin typeface="Arial" panose="020B0604020202020204" pitchFamily="34" charset="0"/>
                      <a:ea typeface="華康中特圓體" pitchFamily="49" charset="-120"/>
                    </a:defRPr>
                  </a:lvl5pPr>
                  <a:lvl6pPr marL="2514600" indent="-228600" eaLnBrk="0" fontAlgn="base" hangingPunct="0">
                    <a:spcBef>
                      <a:spcPct val="0"/>
                    </a:spcBef>
                    <a:spcAft>
                      <a:spcPct val="0"/>
                    </a:spcAft>
                    <a:defRPr kumimoji="1" u="sng">
                      <a:solidFill>
                        <a:schemeClr val="tx1"/>
                      </a:solidFill>
                      <a:latin typeface="Arial" panose="020B0604020202020204" pitchFamily="34" charset="0"/>
                      <a:ea typeface="華康中特圓體" pitchFamily="49" charset="-120"/>
                    </a:defRPr>
                  </a:lvl6pPr>
                  <a:lvl7pPr marL="2971800" indent="-228600" eaLnBrk="0" fontAlgn="base" hangingPunct="0">
                    <a:spcBef>
                      <a:spcPct val="0"/>
                    </a:spcBef>
                    <a:spcAft>
                      <a:spcPct val="0"/>
                    </a:spcAft>
                    <a:defRPr kumimoji="1" u="sng">
                      <a:solidFill>
                        <a:schemeClr val="tx1"/>
                      </a:solidFill>
                      <a:latin typeface="Arial" panose="020B0604020202020204" pitchFamily="34" charset="0"/>
                      <a:ea typeface="華康中特圓體" pitchFamily="49" charset="-120"/>
                    </a:defRPr>
                  </a:lvl7pPr>
                  <a:lvl8pPr marL="3429000" indent="-228600" eaLnBrk="0" fontAlgn="base" hangingPunct="0">
                    <a:spcBef>
                      <a:spcPct val="0"/>
                    </a:spcBef>
                    <a:spcAft>
                      <a:spcPct val="0"/>
                    </a:spcAft>
                    <a:defRPr kumimoji="1" u="sng">
                      <a:solidFill>
                        <a:schemeClr val="tx1"/>
                      </a:solidFill>
                      <a:latin typeface="Arial" panose="020B0604020202020204" pitchFamily="34" charset="0"/>
                      <a:ea typeface="華康中特圓體" pitchFamily="49" charset="-120"/>
                    </a:defRPr>
                  </a:lvl8pPr>
                  <a:lvl9pPr marL="3886200" indent="-228600" eaLnBrk="0" fontAlgn="base" hangingPunct="0">
                    <a:spcBef>
                      <a:spcPct val="0"/>
                    </a:spcBef>
                    <a:spcAft>
                      <a:spcPct val="0"/>
                    </a:spcAft>
                    <a:defRPr kumimoji="1" u="sng">
                      <a:solidFill>
                        <a:schemeClr val="tx1"/>
                      </a:solidFill>
                      <a:latin typeface="Arial" panose="020B0604020202020204" pitchFamily="34" charset="0"/>
                      <a:ea typeface="華康中特圓體" pitchFamily="49" charset="-120"/>
                    </a:defRPr>
                  </a:lvl9pPr>
                </a:lstStyle>
                <a:p>
                  <a:pPr eaLnBrk="1" hangingPunct="1"/>
                  <a:endParaRPr lang="zh-TW" altLang="en-US" sz="1350"/>
                </a:p>
              </p:txBody>
            </p:sp>
          </p:grpSp>
          <p:grpSp>
            <p:nvGrpSpPr>
              <p:cNvPr id="20489" name="Group 70">
                <a:extLst>
                  <a:ext uri="{FF2B5EF4-FFF2-40B4-BE49-F238E27FC236}">
                    <a16:creationId xmlns:a16="http://schemas.microsoft.com/office/drawing/2014/main" xmlns="" id="{D6A1C32D-E611-4402-96F1-8C4E9F0E6097}"/>
                  </a:ext>
                </a:extLst>
              </p:cNvPr>
              <p:cNvGrpSpPr>
                <a:grpSpLocks/>
              </p:cNvGrpSpPr>
              <p:nvPr/>
            </p:nvGrpSpPr>
            <p:grpSpPr bwMode="auto">
              <a:xfrm>
                <a:off x="1785" y="1076"/>
                <a:ext cx="4190" cy="538"/>
                <a:chOff x="1785" y="1076"/>
                <a:chExt cx="4190" cy="538"/>
              </a:xfrm>
            </p:grpSpPr>
            <p:sp>
              <p:nvSpPr>
                <p:cNvPr id="20514" name="Rectangle 52">
                  <a:extLst>
                    <a:ext uri="{FF2B5EF4-FFF2-40B4-BE49-F238E27FC236}">
                      <a16:creationId xmlns:a16="http://schemas.microsoft.com/office/drawing/2014/main" xmlns="" id="{C41ABA40-E598-406A-A240-92D629CD3B89}"/>
                    </a:ext>
                  </a:extLst>
                </p:cNvPr>
                <p:cNvSpPr>
                  <a:spLocks noChangeArrowheads="1"/>
                </p:cNvSpPr>
                <p:nvPr/>
              </p:nvSpPr>
              <p:spPr bwMode="auto">
                <a:xfrm>
                  <a:off x="1828" y="1076"/>
                  <a:ext cx="4104"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1pPr>
                  <a:lvl2pPr marL="742950" indent="-285750">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2pPr>
                  <a:lvl3pPr marL="1143000" indent="-228600">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3pPr>
                  <a:lvl4pPr marL="1600200" indent="-228600">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4pPr>
                  <a:lvl5pPr marL="2057400" indent="-228600">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5pPr>
                  <a:lvl6pPr marL="2514600" indent="-228600" eaLnBrk="0" fontAlgn="base" hangingPunct="0">
                    <a:spcBef>
                      <a:spcPct val="0"/>
                    </a:spcBef>
                    <a:spcAft>
                      <a:spcPct val="0"/>
                    </a:spcAft>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6pPr>
                  <a:lvl7pPr marL="2971800" indent="-228600" eaLnBrk="0" fontAlgn="base" hangingPunct="0">
                    <a:spcBef>
                      <a:spcPct val="0"/>
                    </a:spcBef>
                    <a:spcAft>
                      <a:spcPct val="0"/>
                    </a:spcAft>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7pPr>
                  <a:lvl8pPr marL="3429000" indent="-228600" eaLnBrk="0" fontAlgn="base" hangingPunct="0">
                    <a:spcBef>
                      <a:spcPct val="0"/>
                    </a:spcBef>
                    <a:spcAft>
                      <a:spcPct val="0"/>
                    </a:spcAft>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8pPr>
                  <a:lvl9pPr marL="3886200" indent="-228600" eaLnBrk="0" fontAlgn="base" hangingPunct="0">
                    <a:spcBef>
                      <a:spcPct val="0"/>
                    </a:spcBef>
                    <a:spcAft>
                      <a:spcPct val="0"/>
                    </a:spcAft>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9pPr>
                </a:lstStyle>
                <a:p>
                  <a:pPr algn="just"/>
                  <a:r>
                    <a:rPr kumimoji="0" lang="zh-TW" altLang="en-US" sz="2400" u="none" dirty="0">
                      <a:solidFill>
                        <a:srgbClr val="000099"/>
                      </a:solidFill>
                      <a:latin typeface="Times New Roman" panose="02020603050405020304" pitchFamily="18" charset="0"/>
                      <a:ea typeface="新細明體" panose="02020500000000000000" pitchFamily="18" charset="-120"/>
                    </a:rPr>
                    <a:t>陳嘉玲、廖楚津、林育禎、林佳慧</a:t>
                  </a:r>
                </a:p>
                <a:p>
                  <a:pPr algn="just"/>
                  <a:endParaRPr kumimoji="0" lang="en-US" altLang="zh-TW" sz="1350" u="none" dirty="0">
                    <a:ea typeface="新細明體" panose="02020500000000000000" pitchFamily="18" charset="-120"/>
                  </a:endParaRPr>
                </a:p>
              </p:txBody>
            </p:sp>
            <p:sp>
              <p:nvSpPr>
                <p:cNvPr id="20515" name="Rectangle 69">
                  <a:extLst>
                    <a:ext uri="{FF2B5EF4-FFF2-40B4-BE49-F238E27FC236}">
                      <a16:creationId xmlns:a16="http://schemas.microsoft.com/office/drawing/2014/main" xmlns="" id="{941B89B6-9554-4436-B9AB-D4B3C14C9F12}"/>
                    </a:ext>
                  </a:extLst>
                </p:cNvPr>
                <p:cNvSpPr>
                  <a:spLocks noChangeArrowheads="1"/>
                </p:cNvSpPr>
                <p:nvPr/>
              </p:nvSpPr>
              <p:spPr bwMode="auto">
                <a:xfrm>
                  <a:off x="1785" y="1076"/>
                  <a:ext cx="4190" cy="53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u="sng">
                      <a:solidFill>
                        <a:schemeClr val="tx1"/>
                      </a:solidFill>
                      <a:latin typeface="Arial" panose="020B0604020202020204" pitchFamily="34" charset="0"/>
                      <a:ea typeface="華康中特圓體" pitchFamily="49" charset="-120"/>
                    </a:defRPr>
                  </a:lvl1pPr>
                  <a:lvl2pPr marL="742950" indent="-285750">
                    <a:defRPr kumimoji="1" u="sng">
                      <a:solidFill>
                        <a:schemeClr val="tx1"/>
                      </a:solidFill>
                      <a:latin typeface="Arial" panose="020B0604020202020204" pitchFamily="34" charset="0"/>
                      <a:ea typeface="華康中特圓體" pitchFamily="49" charset="-120"/>
                    </a:defRPr>
                  </a:lvl2pPr>
                  <a:lvl3pPr marL="1143000" indent="-228600">
                    <a:defRPr kumimoji="1" u="sng">
                      <a:solidFill>
                        <a:schemeClr val="tx1"/>
                      </a:solidFill>
                      <a:latin typeface="Arial" panose="020B0604020202020204" pitchFamily="34" charset="0"/>
                      <a:ea typeface="華康中特圓體" pitchFamily="49" charset="-120"/>
                    </a:defRPr>
                  </a:lvl3pPr>
                  <a:lvl4pPr marL="1600200" indent="-228600">
                    <a:defRPr kumimoji="1" u="sng">
                      <a:solidFill>
                        <a:schemeClr val="tx1"/>
                      </a:solidFill>
                      <a:latin typeface="Arial" panose="020B0604020202020204" pitchFamily="34" charset="0"/>
                      <a:ea typeface="華康中特圓體" pitchFamily="49" charset="-120"/>
                    </a:defRPr>
                  </a:lvl4pPr>
                  <a:lvl5pPr marL="2057400" indent="-228600">
                    <a:defRPr kumimoji="1" u="sng">
                      <a:solidFill>
                        <a:schemeClr val="tx1"/>
                      </a:solidFill>
                      <a:latin typeface="Arial" panose="020B0604020202020204" pitchFamily="34" charset="0"/>
                      <a:ea typeface="華康中特圓體" pitchFamily="49" charset="-120"/>
                    </a:defRPr>
                  </a:lvl5pPr>
                  <a:lvl6pPr marL="2514600" indent="-228600" eaLnBrk="0" fontAlgn="base" hangingPunct="0">
                    <a:spcBef>
                      <a:spcPct val="0"/>
                    </a:spcBef>
                    <a:spcAft>
                      <a:spcPct val="0"/>
                    </a:spcAft>
                    <a:defRPr kumimoji="1" u="sng">
                      <a:solidFill>
                        <a:schemeClr val="tx1"/>
                      </a:solidFill>
                      <a:latin typeface="Arial" panose="020B0604020202020204" pitchFamily="34" charset="0"/>
                      <a:ea typeface="華康中特圓體" pitchFamily="49" charset="-120"/>
                    </a:defRPr>
                  </a:lvl6pPr>
                  <a:lvl7pPr marL="2971800" indent="-228600" eaLnBrk="0" fontAlgn="base" hangingPunct="0">
                    <a:spcBef>
                      <a:spcPct val="0"/>
                    </a:spcBef>
                    <a:spcAft>
                      <a:spcPct val="0"/>
                    </a:spcAft>
                    <a:defRPr kumimoji="1" u="sng">
                      <a:solidFill>
                        <a:schemeClr val="tx1"/>
                      </a:solidFill>
                      <a:latin typeface="Arial" panose="020B0604020202020204" pitchFamily="34" charset="0"/>
                      <a:ea typeface="華康中特圓體" pitchFamily="49" charset="-120"/>
                    </a:defRPr>
                  </a:lvl7pPr>
                  <a:lvl8pPr marL="3429000" indent="-228600" eaLnBrk="0" fontAlgn="base" hangingPunct="0">
                    <a:spcBef>
                      <a:spcPct val="0"/>
                    </a:spcBef>
                    <a:spcAft>
                      <a:spcPct val="0"/>
                    </a:spcAft>
                    <a:defRPr kumimoji="1" u="sng">
                      <a:solidFill>
                        <a:schemeClr val="tx1"/>
                      </a:solidFill>
                      <a:latin typeface="Arial" panose="020B0604020202020204" pitchFamily="34" charset="0"/>
                      <a:ea typeface="華康中特圓體" pitchFamily="49" charset="-120"/>
                    </a:defRPr>
                  </a:lvl8pPr>
                  <a:lvl9pPr marL="3886200" indent="-228600" eaLnBrk="0" fontAlgn="base" hangingPunct="0">
                    <a:spcBef>
                      <a:spcPct val="0"/>
                    </a:spcBef>
                    <a:spcAft>
                      <a:spcPct val="0"/>
                    </a:spcAft>
                    <a:defRPr kumimoji="1" u="sng">
                      <a:solidFill>
                        <a:schemeClr val="tx1"/>
                      </a:solidFill>
                      <a:latin typeface="Arial" panose="020B0604020202020204" pitchFamily="34" charset="0"/>
                      <a:ea typeface="華康中特圓體" pitchFamily="49" charset="-120"/>
                    </a:defRPr>
                  </a:lvl9pPr>
                </a:lstStyle>
                <a:p>
                  <a:pPr eaLnBrk="1" hangingPunct="1"/>
                  <a:endParaRPr lang="zh-TW" altLang="en-US" sz="1350"/>
                </a:p>
              </p:txBody>
            </p:sp>
          </p:grpSp>
          <p:grpSp>
            <p:nvGrpSpPr>
              <p:cNvPr id="20490" name="Group 72">
                <a:extLst>
                  <a:ext uri="{FF2B5EF4-FFF2-40B4-BE49-F238E27FC236}">
                    <a16:creationId xmlns:a16="http://schemas.microsoft.com/office/drawing/2014/main" xmlns="" id="{D3A2515A-9072-4489-A521-7D32E462552B}"/>
                  </a:ext>
                </a:extLst>
              </p:cNvPr>
              <p:cNvGrpSpPr>
                <a:grpSpLocks/>
              </p:cNvGrpSpPr>
              <p:nvPr/>
            </p:nvGrpSpPr>
            <p:grpSpPr bwMode="auto">
              <a:xfrm>
                <a:off x="0" y="1614"/>
                <a:ext cx="1785" cy="538"/>
                <a:chOff x="0" y="1614"/>
                <a:chExt cx="1785" cy="538"/>
              </a:xfrm>
            </p:grpSpPr>
            <p:sp>
              <p:nvSpPr>
                <p:cNvPr id="20512" name="Rectangle 53">
                  <a:extLst>
                    <a:ext uri="{FF2B5EF4-FFF2-40B4-BE49-F238E27FC236}">
                      <a16:creationId xmlns:a16="http://schemas.microsoft.com/office/drawing/2014/main" xmlns="" id="{09D6FADF-E386-4867-A9A1-87DF1F75E261}"/>
                    </a:ext>
                  </a:extLst>
                </p:cNvPr>
                <p:cNvSpPr>
                  <a:spLocks noChangeArrowheads="1"/>
                </p:cNvSpPr>
                <p:nvPr/>
              </p:nvSpPr>
              <p:spPr bwMode="auto">
                <a:xfrm>
                  <a:off x="43" y="1614"/>
                  <a:ext cx="1699"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1pPr>
                  <a:lvl2pPr marL="742950" indent="-285750">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2pPr>
                  <a:lvl3pPr marL="1143000" indent="-228600">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3pPr>
                  <a:lvl4pPr marL="1600200" indent="-228600">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4pPr>
                  <a:lvl5pPr marL="2057400" indent="-228600">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5pPr>
                  <a:lvl6pPr marL="2514600" indent="-228600" eaLnBrk="0" fontAlgn="base" hangingPunct="0">
                    <a:spcBef>
                      <a:spcPct val="0"/>
                    </a:spcBef>
                    <a:spcAft>
                      <a:spcPct val="0"/>
                    </a:spcAft>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6pPr>
                  <a:lvl7pPr marL="2971800" indent="-228600" eaLnBrk="0" fontAlgn="base" hangingPunct="0">
                    <a:spcBef>
                      <a:spcPct val="0"/>
                    </a:spcBef>
                    <a:spcAft>
                      <a:spcPct val="0"/>
                    </a:spcAft>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7pPr>
                  <a:lvl8pPr marL="3429000" indent="-228600" eaLnBrk="0" fontAlgn="base" hangingPunct="0">
                    <a:spcBef>
                      <a:spcPct val="0"/>
                    </a:spcBef>
                    <a:spcAft>
                      <a:spcPct val="0"/>
                    </a:spcAft>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8pPr>
                  <a:lvl9pPr marL="3886200" indent="-228600" eaLnBrk="0" fontAlgn="base" hangingPunct="0">
                    <a:spcBef>
                      <a:spcPct val="0"/>
                    </a:spcBef>
                    <a:spcAft>
                      <a:spcPct val="0"/>
                    </a:spcAft>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9pPr>
                </a:lstStyle>
                <a:p>
                  <a:pPr algn="ctr"/>
                  <a:r>
                    <a:rPr kumimoji="0" lang="zh-TW" altLang="en-US" sz="2400" u="none">
                      <a:solidFill>
                        <a:srgbClr val="000099"/>
                      </a:solidFill>
                      <a:latin typeface="Times New Roman" panose="02020603050405020304" pitchFamily="18" charset="0"/>
                      <a:ea typeface="新細明體" panose="02020500000000000000" pitchFamily="18" charset="-120"/>
                    </a:rPr>
                    <a:t>家長經典講座</a:t>
                  </a:r>
                </a:p>
                <a:p>
                  <a:pPr algn="ctr"/>
                  <a:endParaRPr kumimoji="0" lang="en-US" altLang="zh-TW" sz="1350" u="none">
                    <a:ea typeface="新細明體" panose="02020500000000000000" pitchFamily="18" charset="-120"/>
                  </a:endParaRPr>
                </a:p>
              </p:txBody>
            </p:sp>
            <p:sp>
              <p:nvSpPr>
                <p:cNvPr id="20513" name="Rectangle 71">
                  <a:extLst>
                    <a:ext uri="{FF2B5EF4-FFF2-40B4-BE49-F238E27FC236}">
                      <a16:creationId xmlns:a16="http://schemas.microsoft.com/office/drawing/2014/main" xmlns="" id="{79BC9F41-2BC7-4C7C-B129-FC54F0917219}"/>
                    </a:ext>
                  </a:extLst>
                </p:cNvPr>
                <p:cNvSpPr>
                  <a:spLocks noChangeArrowheads="1"/>
                </p:cNvSpPr>
                <p:nvPr/>
              </p:nvSpPr>
              <p:spPr bwMode="auto">
                <a:xfrm>
                  <a:off x="0" y="1614"/>
                  <a:ext cx="1785" cy="53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u="sng">
                      <a:solidFill>
                        <a:schemeClr val="tx1"/>
                      </a:solidFill>
                      <a:latin typeface="Arial" panose="020B0604020202020204" pitchFamily="34" charset="0"/>
                      <a:ea typeface="華康中特圓體" pitchFamily="49" charset="-120"/>
                    </a:defRPr>
                  </a:lvl1pPr>
                  <a:lvl2pPr marL="742950" indent="-285750">
                    <a:defRPr kumimoji="1" u="sng">
                      <a:solidFill>
                        <a:schemeClr val="tx1"/>
                      </a:solidFill>
                      <a:latin typeface="Arial" panose="020B0604020202020204" pitchFamily="34" charset="0"/>
                      <a:ea typeface="華康中特圓體" pitchFamily="49" charset="-120"/>
                    </a:defRPr>
                  </a:lvl2pPr>
                  <a:lvl3pPr marL="1143000" indent="-228600">
                    <a:defRPr kumimoji="1" u="sng">
                      <a:solidFill>
                        <a:schemeClr val="tx1"/>
                      </a:solidFill>
                      <a:latin typeface="Arial" panose="020B0604020202020204" pitchFamily="34" charset="0"/>
                      <a:ea typeface="華康中特圓體" pitchFamily="49" charset="-120"/>
                    </a:defRPr>
                  </a:lvl3pPr>
                  <a:lvl4pPr marL="1600200" indent="-228600">
                    <a:defRPr kumimoji="1" u="sng">
                      <a:solidFill>
                        <a:schemeClr val="tx1"/>
                      </a:solidFill>
                      <a:latin typeface="Arial" panose="020B0604020202020204" pitchFamily="34" charset="0"/>
                      <a:ea typeface="華康中特圓體" pitchFamily="49" charset="-120"/>
                    </a:defRPr>
                  </a:lvl4pPr>
                  <a:lvl5pPr marL="2057400" indent="-228600">
                    <a:defRPr kumimoji="1" u="sng">
                      <a:solidFill>
                        <a:schemeClr val="tx1"/>
                      </a:solidFill>
                      <a:latin typeface="Arial" panose="020B0604020202020204" pitchFamily="34" charset="0"/>
                      <a:ea typeface="華康中特圓體" pitchFamily="49" charset="-120"/>
                    </a:defRPr>
                  </a:lvl5pPr>
                  <a:lvl6pPr marL="2514600" indent="-228600" eaLnBrk="0" fontAlgn="base" hangingPunct="0">
                    <a:spcBef>
                      <a:spcPct val="0"/>
                    </a:spcBef>
                    <a:spcAft>
                      <a:spcPct val="0"/>
                    </a:spcAft>
                    <a:defRPr kumimoji="1" u="sng">
                      <a:solidFill>
                        <a:schemeClr val="tx1"/>
                      </a:solidFill>
                      <a:latin typeface="Arial" panose="020B0604020202020204" pitchFamily="34" charset="0"/>
                      <a:ea typeface="華康中特圓體" pitchFamily="49" charset="-120"/>
                    </a:defRPr>
                  </a:lvl6pPr>
                  <a:lvl7pPr marL="2971800" indent="-228600" eaLnBrk="0" fontAlgn="base" hangingPunct="0">
                    <a:spcBef>
                      <a:spcPct val="0"/>
                    </a:spcBef>
                    <a:spcAft>
                      <a:spcPct val="0"/>
                    </a:spcAft>
                    <a:defRPr kumimoji="1" u="sng">
                      <a:solidFill>
                        <a:schemeClr val="tx1"/>
                      </a:solidFill>
                      <a:latin typeface="Arial" panose="020B0604020202020204" pitchFamily="34" charset="0"/>
                      <a:ea typeface="華康中特圓體" pitchFamily="49" charset="-120"/>
                    </a:defRPr>
                  </a:lvl7pPr>
                  <a:lvl8pPr marL="3429000" indent="-228600" eaLnBrk="0" fontAlgn="base" hangingPunct="0">
                    <a:spcBef>
                      <a:spcPct val="0"/>
                    </a:spcBef>
                    <a:spcAft>
                      <a:spcPct val="0"/>
                    </a:spcAft>
                    <a:defRPr kumimoji="1" u="sng">
                      <a:solidFill>
                        <a:schemeClr val="tx1"/>
                      </a:solidFill>
                      <a:latin typeface="Arial" panose="020B0604020202020204" pitchFamily="34" charset="0"/>
                      <a:ea typeface="華康中特圓體" pitchFamily="49" charset="-120"/>
                    </a:defRPr>
                  </a:lvl8pPr>
                  <a:lvl9pPr marL="3886200" indent="-228600" eaLnBrk="0" fontAlgn="base" hangingPunct="0">
                    <a:spcBef>
                      <a:spcPct val="0"/>
                    </a:spcBef>
                    <a:spcAft>
                      <a:spcPct val="0"/>
                    </a:spcAft>
                    <a:defRPr kumimoji="1" u="sng">
                      <a:solidFill>
                        <a:schemeClr val="tx1"/>
                      </a:solidFill>
                      <a:latin typeface="Arial" panose="020B0604020202020204" pitchFamily="34" charset="0"/>
                      <a:ea typeface="華康中特圓體" pitchFamily="49" charset="-120"/>
                    </a:defRPr>
                  </a:lvl9pPr>
                </a:lstStyle>
                <a:p>
                  <a:pPr eaLnBrk="1" hangingPunct="1"/>
                  <a:endParaRPr lang="zh-TW" altLang="en-US" sz="1350"/>
                </a:p>
              </p:txBody>
            </p:sp>
          </p:grpSp>
          <p:grpSp>
            <p:nvGrpSpPr>
              <p:cNvPr id="20491" name="Group 74">
                <a:extLst>
                  <a:ext uri="{FF2B5EF4-FFF2-40B4-BE49-F238E27FC236}">
                    <a16:creationId xmlns:a16="http://schemas.microsoft.com/office/drawing/2014/main" xmlns="" id="{55E0EB95-16DF-4BDC-B2A1-056022B9CD14}"/>
                  </a:ext>
                </a:extLst>
              </p:cNvPr>
              <p:cNvGrpSpPr>
                <a:grpSpLocks/>
              </p:cNvGrpSpPr>
              <p:nvPr/>
            </p:nvGrpSpPr>
            <p:grpSpPr bwMode="auto">
              <a:xfrm>
                <a:off x="1785" y="1614"/>
                <a:ext cx="4190" cy="538"/>
                <a:chOff x="1785" y="1614"/>
                <a:chExt cx="4190" cy="538"/>
              </a:xfrm>
            </p:grpSpPr>
            <p:sp>
              <p:nvSpPr>
                <p:cNvPr id="20510" name="Rectangle 54">
                  <a:extLst>
                    <a:ext uri="{FF2B5EF4-FFF2-40B4-BE49-F238E27FC236}">
                      <a16:creationId xmlns:a16="http://schemas.microsoft.com/office/drawing/2014/main" xmlns="" id="{62C81729-E385-4E6C-A464-B9D4A2FD5867}"/>
                    </a:ext>
                  </a:extLst>
                </p:cNvPr>
                <p:cNvSpPr>
                  <a:spLocks noChangeArrowheads="1"/>
                </p:cNvSpPr>
                <p:nvPr/>
              </p:nvSpPr>
              <p:spPr bwMode="auto">
                <a:xfrm>
                  <a:off x="1828" y="1614"/>
                  <a:ext cx="4104"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1pPr>
                  <a:lvl2pPr marL="742950" indent="-285750">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2pPr>
                  <a:lvl3pPr marL="1143000" indent="-228600">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3pPr>
                  <a:lvl4pPr marL="1600200" indent="-228600">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4pPr>
                  <a:lvl5pPr marL="2057400" indent="-228600">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5pPr>
                  <a:lvl6pPr marL="2514600" indent="-228600" eaLnBrk="0" fontAlgn="base" hangingPunct="0">
                    <a:spcBef>
                      <a:spcPct val="0"/>
                    </a:spcBef>
                    <a:spcAft>
                      <a:spcPct val="0"/>
                    </a:spcAft>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6pPr>
                  <a:lvl7pPr marL="2971800" indent="-228600" eaLnBrk="0" fontAlgn="base" hangingPunct="0">
                    <a:spcBef>
                      <a:spcPct val="0"/>
                    </a:spcBef>
                    <a:spcAft>
                      <a:spcPct val="0"/>
                    </a:spcAft>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7pPr>
                  <a:lvl8pPr marL="3429000" indent="-228600" eaLnBrk="0" fontAlgn="base" hangingPunct="0">
                    <a:spcBef>
                      <a:spcPct val="0"/>
                    </a:spcBef>
                    <a:spcAft>
                      <a:spcPct val="0"/>
                    </a:spcAft>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8pPr>
                  <a:lvl9pPr marL="3886200" indent="-228600" eaLnBrk="0" fontAlgn="base" hangingPunct="0">
                    <a:spcBef>
                      <a:spcPct val="0"/>
                    </a:spcBef>
                    <a:spcAft>
                      <a:spcPct val="0"/>
                    </a:spcAft>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9pPr>
                </a:lstStyle>
                <a:p>
                  <a:pPr algn="just"/>
                  <a:r>
                    <a:rPr kumimoji="0" lang="zh-TW" altLang="en-US" sz="2400" u="none" dirty="0">
                      <a:solidFill>
                        <a:srgbClr val="000099"/>
                      </a:solidFill>
                      <a:latin typeface="Times New Roman" panose="02020603050405020304" pitchFamily="18" charset="0"/>
                      <a:ea typeface="新細明體" panose="02020500000000000000" pitchFamily="18" charset="-120"/>
                    </a:rPr>
                    <a:t>林弘岳</a:t>
                  </a:r>
                  <a:endParaRPr kumimoji="0" lang="en-US" altLang="zh-TW" sz="1350" u="none" dirty="0">
                    <a:ea typeface="新細明體" panose="02020500000000000000" pitchFamily="18" charset="-120"/>
                  </a:endParaRPr>
                </a:p>
              </p:txBody>
            </p:sp>
            <p:sp>
              <p:nvSpPr>
                <p:cNvPr id="20511" name="Rectangle 73">
                  <a:extLst>
                    <a:ext uri="{FF2B5EF4-FFF2-40B4-BE49-F238E27FC236}">
                      <a16:creationId xmlns:a16="http://schemas.microsoft.com/office/drawing/2014/main" xmlns="" id="{738FD4CA-C839-4EBE-A14D-66BF26C99E05}"/>
                    </a:ext>
                  </a:extLst>
                </p:cNvPr>
                <p:cNvSpPr>
                  <a:spLocks noChangeArrowheads="1"/>
                </p:cNvSpPr>
                <p:nvPr/>
              </p:nvSpPr>
              <p:spPr bwMode="auto">
                <a:xfrm>
                  <a:off x="1785" y="1614"/>
                  <a:ext cx="4190" cy="53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u="sng">
                      <a:solidFill>
                        <a:schemeClr val="tx1"/>
                      </a:solidFill>
                      <a:latin typeface="Arial" panose="020B0604020202020204" pitchFamily="34" charset="0"/>
                      <a:ea typeface="華康中特圓體" pitchFamily="49" charset="-120"/>
                    </a:defRPr>
                  </a:lvl1pPr>
                  <a:lvl2pPr marL="742950" indent="-285750">
                    <a:defRPr kumimoji="1" u="sng">
                      <a:solidFill>
                        <a:schemeClr val="tx1"/>
                      </a:solidFill>
                      <a:latin typeface="Arial" panose="020B0604020202020204" pitchFamily="34" charset="0"/>
                      <a:ea typeface="華康中特圓體" pitchFamily="49" charset="-120"/>
                    </a:defRPr>
                  </a:lvl2pPr>
                  <a:lvl3pPr marL="1143000" indent="-228600">
                    <a:defRPr kumimoji="1" u="sng">
                      <a:solidFill>
                        <a:schemeClr val="tx1"/>
                      </a:solidFill>
                      <a:latin typeface="Arial" panose="020B0604020202020204" pitchFamily="34" charset="0"/>
                      <a:ea typeface="華康中特圓體" pitchFamily="49" charset="-120"/>
                    </a:defRPr>
                  </a:lvl3pPr>
                  <a:lvl4pPr marL="1600200" indent="-228600">
                    <a:defRPr kumimoji="1" u="sng">
                      <a:solidFill>
                        <a:schemeClr val="tx1"/>
                      </a:solidFill>
                      <a:latin typeface="Arial" panose="020B0604020202020204" pitchFamily="34" charset="0"/>
                      <a:ea typeface="華康中特圓體" pitchFamily="49" charset="-120"/>
                    </a:defRPr>
                  </a:lvl4pPr>
                  <a:lvl5pPr marL="2057400" indent="-228600">
                    <a:defRPr kumimoji="1" u="sng">
                      <a:solidFill>
                        <a:schemeClr val="tx1"/>
                      </a:solidFill>
                      <a:latin typeface="Arial" panose="020B0604020202020204" pitchFamily="34" charset="0"/>
                      <a:ea typeface="華康中特圓體" pitchFamily="49" charset="-120"/>
                    </a:defRPr>
                  </a:lvl5pPr>
                  <a:lvl6pPr marL="2514600" indent="-228600" eaLnBrk="0" fontAlgn="base" hangingPunct="0">
                    <a:spcBef>
                      <a:spcPct val="0"/>
                    </a:spcBef>
                    <a:spcAft>
                      <a:spcPct val="0"/>
                    </a:spcAft>
                    <a:defRPr kumimoji="1" u="sng">
                      <a:solidFill>
                        <a:schemeClr val="tx1"/>
                      </a:solidFill>
                      <a:latin typeface="Arial" panose="020B0604020202020204" pitchFamily="34" charset="0"/>
                      <a:ea typeface="華康中特圓體" pitchFamily="49" charset="-120"/>
                    </a:defRPr>
                  </a:lvl6pPr>
                  <a:lvl7pPr marL="2971800" indent="-228600" eaLnBrk="0" fontAlgn="base" hangingPunct="0">
                    <a:spcBef>
                      <a:spcPct val="0"/>
                    </a:spcBef>
                    <a:spcAft>
                      <a:spcPct val="0"/>
                    </a:spcAft>
                    <a:defRPr kumimoji="1" u="sng">
                      <a:solidFill>
                        <a:schemeClr val="tx1"/>
                      </a:solidFill>
                      <a:latin typeface="Arial" panose="020B0604020202020204" pitchFamily="34" charset="0"/>
                      <a:ea typeface="華康中特圓體" pitchFamily="49" charset="-120"/>
                    </a:defRPr>
                  </a:lvl7pPr>
                  <a:lvl8pPr marL="3429000" indent="-228600" eaLnBrk="0" fontAlgn="base" hangingPunct="0">
                    <a:spcBef>
                      <a:spcPct val="0"/>
                    </a:spcBef>
                    <a:spcAft>
                      <a:spcPct val="0"/>
                    </a:spcAft>
                    <a:defRPr kumimoji="1" u="sng">
                      <a:solidFill>
                        <a:schemeClr val="tx1"/>
                      </a:solidFill>
                      <a:latin typeface="Arial" panose="020B0604020202020204" pitchFamily="34" charset="0"/>
                      <a:ea typeface="華康中特圓體" pitchFamily="49" charset="-120"/>
                    </a:defRPr>
                  </a:lvl8pPr>
                  <a:lvl9pPr marL="3886200" indent="-228600" eaLnBrk="0" fontAlgn="base" hangingPunct="0">
                    <a:spcBef>
                      <a:spcPct val="0"/>
                    </a:spcBef>
                    <a:spcAft>
                      <a:spcPct val="0"/>
                    </a:spcAft>
                    <a:defRPr kumimoji="1" u="sng">
                      <a:solidFill>
                        <a:schemeClr val="tx1"/>
                      </a:solidFill>
                      <a:latin typeface="Arial" panose="020B0604020202020204" pitchFamily="34" charset="0"/>
                      <a:ea typeface="華康中特圓體" pitchFamily="49" charset="-120"/>
                    </a:defRPr>
                  </a:lvl9pPr>
                </a:lstStyle>
                <a:p>
                  <a:pPr eaLnBrk="1" hangingPunct="1"/>
                  <a:endParaRPr lang="zh-TW" altLang="en-US" sz="1350"/>
                </a:p>
              </p:txBody>
            </p:sp>
          </p:grpSp>
          <p:grpSp>
            <p:nvGrpSpPr>
              <p:cNvPr id="20492" name="Group 76">
                <a:extLst>
                  <a:ext uri="{FF2B5EF4-FFF2-40B4-BE49-F238E27FC236}">
                    <a16:creationId xmlns:a16="http://schemas.microsoft.com/office/drawing/2014/main" xmlns="" id="{19B55F59-84EF-4A01-B043-13C33675C21A}"/>
                  </a:ext>
                </a:extLst>
              </p:cNvPr>
              <p:cNvGrpSpPr>
                <a:grpSpLocks/>
              </p:cNvGrpSpPr>
              <p:nvPr/>
            </p:nvGrpSpPr>
            <p:grpSpPr bwMode="auto">
              <a:xfrm>
                <a:off x="0" y="2152"/>
                <a:ext cx="1785" cy="538"/>
                <a:chOff x="0" y="2152"/>
                <a:chExt cx="1785" cy="538"/>
              </a:xfrm>
            </p:grpSpPr>
            <p:sp>
              <p:nvSpPr>
                <p:cNvPr id="20508" name="Rectangle 55">
                  <a:extLst>
                    <a:ext uri="{FF2B5EF4-FFF2-40B4-BE49-F238E27FC236}">
                      <a16:creationId xmlns:a16="http://schemas.microsoft.com/office/drawing/2014/main" xmlns="" id="{85C9FA06-79DA-4DC4-B74B-16538391E581}"/>
                    </a:ext>
                  </a:extLst>
                </p:cNvPr>
                <p:cNvSpPr>
                  <a:spLocks noChangeArrowheads="1"/>
                </p:cNvSpPr>
                <p:nvPr/>
              </p:nvSpPr>
              <p:spPr bwMode="auto">
                <a:xfrm>
                  <a:off x="43" y="2152"/>
                  <a:ext cx="1699"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1pPr>
                  <a:lvl2pPr marL="742950" indent="-285750">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2pPr>
                  <a:lvl3pPr marL="1143000" indent="-228600">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3pPr>
                  <a:lvl4pPr marL="1600200" indent="-228600">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4pPr>
                  <a:lvl5pPr marL="2057400" indent="-228600">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5pPr>
                  <a:lvl6pPr marL="2514600" indent="-228600" eaLnBrk="0" fontAlgn="base" hangingPunct="0">
                    <a:spcBef>
                      <a:spcPct val="0"/>
                    </a:spcBef>
                    <a:spcAft>
                      <a:spcPct val="0"/>
                    </a:spcAft>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6pPr>
                  <a:lvl7pPr marL="2971800" indent="-228600" eaLnBrk="0" fontAlgn="base" hangingPunct="0">
                    <a:spcBef>
                      <a:spcPct val="0"/>
                    </a:spcBef>
                    <a:spcAft>
                      <a:spcPct val="0"/>
                    </a:spcAft>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7pPr>
                  <a:lvl8pPr marL="3429000" indent="-228600" eaLnBrk="0" fontAlgn="base" hangingPunct="0">
                    <a:spcBef>
                      <a:spcPct val="0"/>
                    </a:spcBef>
                    <a:spcAft>
                      <a:spcPct val="0"/>
                    </a:spcAft>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8pPr>
                  <a:lvl9pPr marL="3886200" indent="-228600" eaLnBrk="0" fontAlgn="base" hangingPunct="0">
                    <a:spcBef>
                      <a:spcPct val="0"/>
                    </a:spcBef>
                    <a:spcAft>
                      <a:spcPct val="0"/>
                    </a:spcAft>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9pPr>
                </a:lstStyle>
                <a:p>
                  <a:pPr algn="ctr"/>
                  <a:r>
                    <a:rPr kumimoji="0" lang="zh-TW" altLang="en-US" sz="2400" u="none">
                      <a:solidFill>
                        <a:srgbClr val="000099"/>
                      </a:solidFill>
                      <a:latin typeface="Times New Roman" panose="02020603050405020304" pitchFamily="18" charset="0"/>
                      <a:ea typeface="新細明體" panose="02020500000000000000" pitchFamily="18" charset="-120"/>
                    </a:rPr>
                    <a:t>家長親職專欄</a:t>
                  </a:r>
                </a:p>
                <a:p>
                  <a:pPr algn="ctr"/>
                  <a:endParaRPr kumimoji="0" lang="en-US" altLang="zh-TW" sz="1350" u="none">
                    <a:ea typeface="新細明體" panose="02020500000000000000" pitchFamily="18" charset="-120"/>
                  </a:endParaRPr>
                </a:p>
              </p:txBody>
            </p:sp>
            <p:sp>
              <p:nvSpPr>
                <p:cNvPr id="20509" name="Rectangle 75">
                  <a:extLst>
                    <a:ext uri="{FF2B5EF4-FFF2-40B4-BE49-F238E27FC236}">
                      <a16:creationId xmlns:a16="http://schemas.microsoft.com/office/drawing/2014/main" xmlns="" id="{D8F51919-87CD-43E7-918D-24F9B542207F}"/>
                    </a:ext>
                  </a:extLst>
                </p:cNvPr>
                <p:cNvSpPr>
                  <a:spLocks noChangeArrowheads="1"/>
                </p:cNvSpPr>
                <p:nvPr/>
              </p:nvSpPr>
              <p:spPr bwMode="auto">
                <a:xfrm>
                  <a:off x="0" y="2152"/>
                  <a:ext cx="1785" cy="53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u="sng">
                      <a:solidFill>
                        <a:schemeClr val="tx1"/>
                      </a:solidFill>
                      <a:latin typeface="Arial" panose="020B0604020202020204" pitchFamily="34" charset="0"/>
                      <a:ea typeface="華康中特圓體" pitchFamily="49" charset="-120"/>
                    </a:defRPr>
                  </a:lvl1pPr>
                  <a:lvl2pPr marL="742950" indent="-285750">
                    <a:defRPr kumimoji="1" u="sng">
                      <a:solidFill>
                        <a:schemeClr val="tx1"/>
                      </a:solidFill>
                      <a:latin typeface="Arial" panose="020B0604020202020204" pitchFamily="34" charset="0"/>
                      <a:ea typeface="華康中特圓體" pitchFamily="49" charset="-120"/>
                    </a:defRPr>
                  </a:lvl2pPr>
                  <a:lvl3pPr marL="1143000" indent="-228600">
                    <a:defRPr kumimoji="1" u="sng">
                      <a:solidFill>
                        <a:schemeClr val="tx1"/>
                      </a:solidFill>
                      <a:latin typeface="Arial" panose="020B0604020202020204" pitchFamily="34" charset="0"/>
                      <a:ea typeface="華康中特圓體" pitchFamily="49" charset="-120"/>
                    </a:defRPr>
                  </a:lvl3pPr>
                  <a:lvl4pPr marL="1600200" indent="-228600">
                    <a:defRPr kumimoji="1" u="sng">
                      <a:solidFill>
                        <a:schemeClr val="tx1"/>
                      </a:solidFill>
                      <a:latin typeface="Arial" panose="020B0604020202020204" pitchFamily="34" charset="0"/>
                      <a:ea typeface="華康中特圓體" pitchFamily="49" charset="-120"/>
                    </a:defRPr>
                  </a:lvl4pPr>
                  <a:lvl5pPr marL="2057400" indent="-228600">
                    <a:defRPr kumimoji="1" u="sng">
                      <a:solidFill>
                        <a:schemeClr val="tx1"/>
                      </a:solidFill>
                      <a:latin typeface="Arial" panose="020B0604020202020204" pitchFamily="34" charset="0"/>
                      <a:ea typeface="華康中特圓體" pitchFamily="49" charset="-120"/>
                    </a:defRPr>
                  </a:lvl5pPr>
                  <a:lvl6pPr marL="2514600" indent="-228600" eaLnBrk="0" fontAlgn="base" hangingPunct="0">
                    <a:spcBef>
                      <a:spcPct val="0"/>
                    </a:spcBef>
                    <a:spcAft>
                      <a:spcPct val="0"/>
                    </a:spcAft>
                    <a:defRPr kumimoji="1" u="sng">
                      <a:solidFill>
                        <a:schemeClr val="tx1"/>
                      </a:solidFill>
                      <a:latin typeface="Arial" panose="020B0604020202020204" pitchFamily="34" charset="0"/>
                      <a:ea typeface="華康中特圓體" pitchFamily="49" charset="-120"/>
                    </a:defRPr>
                  </a:lvl6pPr>
                  <a:lvl7pPr marL="2971800" indent="-228600" eaLnBrk="0" fontAlgn="base" hangingPunct="0">
                    <a:spcBef>
                      <a:spcPct val="0"/>
                    </a:spcBef>
                    <a:spcAft>
                      <a:spcPct val="0"/>
                    </a:spcAft>
                    <a:defRPr kumimoji="1" u="sng">
                      <a:solidFill>
                        <a:schemeClr val="tx1"/>
                      </a:solidFill>
                      <a:latin typeface="Arial" panose="020B0604020202020204" pitchFamily="34" charset="0"/>
                      <a:ea typeface="華康中特圓體" pitchFamily="49" charset="-120"/>
                    </a:defRPr>
                  </a:lvl7pPr>
                  <a:lvl8pPr marL="3429000" indent="-228600" eaLnBrk="0" fontAlgn="base" hangingPunct="0">
                    <a:spcBef>
                      <a:spcPct val="0"/>
                    </a:spcBef>
                    <a:spcAft>
                      <a:spcPct val="0"/>
                    </a:spcAft>
                    <a:defRPr kumimoji="1" u="sng">
                      <a:solidFill>
                        <a:schemeClr val="tx1"/>
                      </a:solidFill>
                      <a:latin typeface="Arial" panose="020B0604020202020204" pitchFamily="34" charset="0"/>
                      <a:ea typeface="華康中特圓體" pitchFamily="49" charset="-120"/>
                    </a:defRPr>
                  </a:lvl8pPr>
                  <a:lvl9pPr marL="3886200" indent="-228600" eaLnBrk="0" fontAlgn="base" hangingPunct="0">
                    <a:spcBef>
                      <a:spcPct val="0"/>
                    </a:spcBef>
                    <a:spcAft>
                      <a:spcPct val="0"/>
                    </a:spcAft>
                    <a:defRPr kumimoji="1" u="sng">
                      <a:solidFill>
                        <a:schemeClr val="tx1"/>
                      </a:solidFill>
                      <a:latin typeface="Arial" panose="020B0604020202020204" pitchFamily="34" charset="0"/>
                      <a:ea typeface="華康中特圓體" pitchFamily="49" charset="-120"/>
                    </a:defRPr>
                  </a:lvl9pPr>
                </a:lstStyle>
                <a:p>
                  <a:pPr eaLnBrk="1" hangingPunct="1"/>
                  <a:endParaRPr lang="zh-TW" altLang="en-US" sz="1350"/>
                </a:p>
              </p:txBody>
            </p:sp>
          </p:grpSp>
          <p:grpSp>
            <p:nvGrpSpPr>
              <p:cNvPr id="20493" name="Group 78">
                <a:extLst>
                  <a:ext uri="{FF2B5EF4-FFF2-40B4-BE49-F238E27FC236}">
                    <a16:creationId xmlns:a16="http://schemas.microsoft.com/office/drawing/2014/main" xmlns="" id="{F7DA3018-2312-4903-A717-99B0998FE87F}"/>
                  </a:ext>
                </a:extLst>
              </p:cNvPr>
              <p:cNvGrpSpPr>
                <a:grpSpLocks/>
              </p:cNvGrpSpPr>
              <p:nvPr/>
            </p:nvGrpSpPr>
            <p:grpSpPr bwMode="auto">
              <a:xfrm>
                <a:off x="1785" y="2152"/>
                <a:ext cx="4190" cy="538"/>
                <a:chOff x="1785" y="2152"/>
                <a:chExt cx="4190" cy="538"/>
              </a:xfrm>
            </p:grpSpPr>
            <p:sp>
              <p:nvSpPr>
                <p:cNvPr id="20506" name="Rectangle 56">
                  <a:extLst>
                    <a:ext uri="{FF2B5EF4-FFF2-40B4-BE49-F238E27FC236}">
                      <a16:creationId xmlns:a16="http://schemas.microsoft.com/office/drawing/2014/main" xmlns="" id="{755C8F2F-E841-4A5A-9F7B-4FF01D798CF0}"/>
                    </a:ext>
                  </a:extLst>
                </p:cNvPr>
                <p:cNvSpPr>
                  <a:spLocks noChangeArrowheads="1"/>
                </p:cNvSpPr>
                <p:nvPr/>
              </p:nvSpPr>
              <p:spPr bwMode="auto">
                <a:xfrm>
                  <a:off x="1828" y="2152"/>
                  <a:ext cx="4104"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1pPr>
                  <a:lvl2pPr marL="742950" indent="-285750">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2pPr>
                  <a:lvl3pPr marL="1143000" indent="-228600">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3pPr>
                  <a:lvl4pPr marL="1600200" indent="-228600">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4pPr>
                  <a:lvl5pPr marL="2057400" indent="-228600">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5pPr>
                  <a:lvl6pPr marL="2514600" indent="-228600" eaLnBrk="0" fontAlgn="base" hangingPunct="0">
                    <a:spcBef>
                      <a:spcPct val="0"/>
                    </a:spcBef>
                    <a:spcAft>
                      <a:spcPct val="0"/>
                    </a:spcAft>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6pPr>
                  <a:lvl7pPr marL="2971800" indent="-228600" eaLnBrk="0" fontAlgn="base" hangingPunct="0">
                    <a:spcBef>
                      <a:spcPct val="0"/>
                    </a:spcBef>
                    <a:spcAft>
                      <a:spcPct val="0"/>
                    </a:spcAft>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7pPr>
                  <a:lvl8pPr marL="3429000" indent="-228600" eaLnBrk="0" fontAlgn="base" hangingPunct="0">
                    <a:spcBef>
                      <a:spcPct val="0"/>
                    </a:spcBef>
                    <a:spcAft>
                      <a:spcPct val="0"/>
                    </a:spcAft>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8pPr>
                  <a:lvl9pPr marL="3886200" indent="-228600" eaLnBrk="0" fontAlgn="base" hangingPunct="0">
                    <a:spcBef>
                      <a:spcPct val="0"/>
                    </a:spcBef>
                    <a:spcAft>
                      <a:spcPct val="0"/>
                    </a:spcAft>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9pPr>
                </a:lstStyle>
                <a:p>
                  <a:pPr algn="just"/>
                  <a:r>
                    <a:rPr kumimoji="0" lang="zh-TW" altLang="en-US" sz="2400" u="none" dirty="0">
                      <a:solidFill>
                        <a:srgbClr val="000099"/>
                      </a:solidFill>
                      <a:latin typeface="細明體" panose="02020509000000000000" pitchFamily="49" charset="-120"/>
                      <a:ea typeface="細明體" panose="02020509000000000000" pitchFamily="49" charset="-120"/>
                    </a:rPr>
                    <a:t>王美惠</a:t>
                  </a:r>
                  <a:endParaRPr kumimoji="0" lang="en-US" altLang="zh-TW" sz="1350" u="none" dirty="0">
                    <a:ea typeface="新細明體" panose="02020500000000000000" pitchFamily="18" charset="-120"/>
                  </a:endParaRPr>
                </a:p>
              </p:txBody>
            </p:sp>
            <p:sp>
              <p:nvSpPr>
                <p:cNvPr id="20507" name="Rectangle 77">
                  <a:extLst>
                    <a:ext uri="{FF2B5EF4-FFF2-40B4-BE49-F238E27FC236}">
                      <a16:creationId xmlns:a16="http://schemas.microsoft.com/office/drawing/2014/main" xmlns="" id="{D6F3C901-97A1-481B-9268-AA0459EEAB8B}"/>
                    </a:ext>
                  </a:extLst>
                </p:cNvPr>
                <p:cNvSpPr>
                  <a:spLocks noChangeArrowheads="1"/>
                </p:cNvSpPr>
                <p:nvPr/>
              </p:nvSpPr>
              <p:spPr bwMode="auto">
                <a:xfrm>
                  <a:off x="1785" y="2152"/>
                  <a:ext cx="4190" cy="53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u="sng">
                      <a:solidFill>
                        <a:schemeClr val="tx1"/>
                      </a:solidFill>
                      <a:latin typeface="Arial" panose="020B0604020202020204" pitchFamily="34" charset="0"/>
                      <a:ea typeface="華康中特圓體" pitchFamily="49" charset="-120"/>
                    </a:defRPr>
                  </a:lvl1pPr>
                  <a:lvl2pPr marL="742950" indent="-285750">
                    <a:defRPr kumimoji="1" u="sng">
                      <a:solidFill>
                        <a:schemeClr val="tx1"/>
                      </a:solidFill>
                      <a:latin typeface="Arial" panose="020B0604020202020204" pitchFamily="34" charset="0"/>
                      <a:ea typeface="華康中特圓體" pitchFamily="49" charset="-120"/>
                    </a:defRPr>
                  </a:lvl2pPr>
                  <a:lvl3pPr marL="1143000" indent="-228600">
                    <a:defRPr kumimoji="1" u="sng">
                      <a:solidFill>
                        <a:schemeClr val="tx1"/>
                      </a:solidFill>
                      <a:latin typeface="Arial" panose="020B0604020202020204" pitchFamily="34" charset="0"/>
                      <a:ea typeface="華康中特圓體" pitchFamily="49" charset="-120"/>
                    </a:defRPr>
                  </a:lvl3pPr>
                  <a:lvl4pPr marL="1600200" indent="-228600">
                    <a:defRPr kumimoji="1" u="sng">
                      <a:solidFill>
                        <a:schemeClr val="tx1"/>
                      </a:solidFill>
                      <a:latin typeface="Arial" panose="020B0604020202020204" pitchFamily="34" charset="0"/>
                      <a:ea typeface="華康中特圓體" pitchFamily="49" charset="-120"/>
                    </a:defRPr>
                  </a:lvl4pPr>
                  <a:lvl5pPr marL="2057400" indent="-228600">
                    <a:defRPr kumimoji="1" u="sng">
                      <a:solidFill>
                        <a:schemeClr val="tx1"/>
                      </a:solidFill>
                      <a:latin typeface="Arial" panose="020B0604020202020204" pitchFamily="34" charset="0"/>
                      <a:ea typeface="華康中特圓體" pitchFamily="49" charset="-120"/>
                    </a:defRPr>
                  </a:lvl5pPr>
                  <a:lvl6pPr marL="2514600" indent="-228600" eaLnBrk="0" fontAlgn="base" hangingPunct="0">
                    <a:spcBef>
                      <a:spcPct val="0"/>
                    </a:spcBef>
                    <a:spcAft>
                      <a:spcPct val="0"/>
                    </a:spcAft>
                    <a:defRPr kumimoji="1" u="sng">
                      <a:solidFill>
                        <a:schemeClr val="tx1"/>
                      </a:solidFill>
                      <a:latin typeface="Arial" panose="020B0604020202020204" pitchFamily="34" charset="0"/>
                      <a:ea typeface="華康中特圓體" pitchFamily="49" charset="-120"/>
                    </a:defRPr>
                  </a:lvl6pPr>
                  <a:lvl7pPr marL="2971800" indent="-228600" eaLnBrk="0" fontAlgn="base" hangingPunct="0">
                    <a:spcBef>
                      <a:spcPct val="0"/>
                    </a:spcBef>
                    <a:spcAft>
                      <a:spcPct val="0"/>
                    </a:spcAft>
                    <a:defRPr kumimoji="1" u="sng">
                      <a:solidFill>
                        <a:schemeClr val="tx1"/>
                      </a:solidFill>
                      <a:latin typeface="Arial" panose="020B0604020202020204" pitchFamily="34" charset="0"/>
                      <a:ea typeface="華康中特圓體" pitchFamily="49" charset="-120"/>
                    </a:defRPr>
                  </a:lvl7pPr>
                  <a:lvl8pPr marL="3429000" indent="-228600" eaLnBrk="0" fontAlgn="base" hangingPunct="0">
                    <a:spcBef>
                      <a:spcPct val="0"/>
                    </a:spcBef>
                    <a:spcAft>
                      <a:spcPct val="0"/>
                    </a:spcAft>
                    <a:defRPr kumimoji="1" u="sng">
                      <a:solidFill>
                        <a:schemeClr val="tx1"/>
                      </a:solidFill>
                      <a:latin typeface="Arial" panose="020B0604020202020204" pitchFamily="34" charset="0"/>
                      <a:ea typeface="華康中特圓體" pitchFamily="49" charset="-120"/>
                    </a:defRPr>
                  </a:lvl8pPr>
                  <a:lvl9pPr marL="3886200" indent="-228600" eaLnBrk="0" fontAlgn="base" hangingPunct="0">
                    <a:spcBef>
                      <a:spcPct val="0"/>
                    </a:spcBef>
                    <a:spcAft>
                      <a:spcPct val="0"/>
                    </a:spcAft>
                    <a:defRPr kumimoji="1" u="sng">
                      <a:solidFill>
                        <a:schemeClr val="tx1"/>
                      </a:solidFill>
                      <a:latin typeface="Arial" panose="020B0604020202020204" pitchFamily="34" charset="0"/>
                      <a:ea typeface="華康中特圓體" pitchFamily="49" charset="-120"/>
                    </a:defRPr>
                  </a:lvl9pPr>
                </a:lstStyle>
                <a:p>
                  <a:pPr eaLnBrk="1" hangingPunct="1"/>
                  <a:endParaRPr lang="zh-TW" altLang="en-US" sz="1350"/>
                </a:p>
              </p:txBody>
            </p:sp>
          </p:grpSp>
          <p:grpSp>
            <p:nvGrpSpPr>
              <p:cNvPr id="20494" name="Group 80">
                <a:extLst>
                  <a:ext uri="{FF2B5EF4-FFF2-40B4-BE49-F238E27FC236}">
                    <a16:creationId xmlns:a16="http://schemas.microsoft.com/office/drawing/2014/main" xmlns="" id="{997159CA-B499-4882-A05B-1788770C1731}"/>
                  </a:ext>
                </a:extLst>
              </p:cNvPr>
              <p:cNvGrpSpPr>
                <a:grpSpLocks/>
              </p:cNvGrpSpPr>
              <p:nvPr/>
            </p:nvGrpSpPr>
            <p:grpSpPr bwMode="auto">
              <a:xfrm>
                <a:off x="0" y="2690"/>
                <a:ext cx="1785" cy="538"/>
                <a:chOff x="0" y="2690"/>
                <a:chExt cx="1785" cy="538"/>
              </a:xfrm>
            </p:grpSpPr>
            <p:sp>
              <p:nvSpPr>
                <p:cNvPr id="20504" name="Rectangle 57">
                  <a:extLst>
                    <a:ext uri="{FF2B5EF4-FFF2-40B4-BE49-F238E27FC236}">
                      <a16:creationId xmlns:a16="http://schemas.microsoft.com/office/drawing/2014/main" xmlns="" id="{DB74FBD1-5B44-4001-B0A9-A3B1CAF823EF}"/>
                    </a:ext>
                  </a:extLst>
                </p:cNvPr>
                <p:cNvSpPr>
                  <a:spLocks noChangeArrowheads="1"/>
                </p:cNvSpPr>
                <p:nvPr/>
              </p:nvSpPr>
              <p:spPr bwMode="auto">
                <a:xfrm>
                  <a:off x="43" y="2690"/>
                  <a:ext cx="1699"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1pPr>
                  <a:lvl2pPr marL="742950" indent="-285750">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2pPr>
                  <a:lvl3pPr marL="1143000" indent="-228600">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3pPr>
                  <a:lvl4pPr marL="1600200" indent="-228600">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4pPr>
                  <a:lvl5pPr marL="2057400" indent="-228600">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5pPr>
                  <a:lvl6pPr marL="2514600" indent="-228600" eaLnBrk="0" fontAlgn="base" hangingPunct="0">
                    <a:spcBef>
                      <a:spcPct val="0"/>
                    </a:spcBef>
                    <a:spcAft>
                      <a:spcPct val="0"/>
                    </a:spcAft>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6pPr>
                  <a:lvl7pPr marL="2971800" indent="-228600" eaLnBrk="0" fontAlgn="base" hangingPunct="0">
                    <a:spcBef>
                      <a:spcPct val="0"/>
                    </a:spcBef>
                    <a:spcAft>
                      <a:spcPct val="0"/>
                    </a:spcAft>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7pPr>
                  <a:lvl8pPr marL="3429000" indent="-228600" eaLnBrk="0" fontAlgn="base" hangingPunct="0">
                    <a:spcBef>
                      <a:spcPct val="0"/>
                    </a:spcBef>
                    <a:spcAft>
                      <a:spcPct val="0"/>
                    </a:spcAft>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8pPr>
                  <a:lvl9pPr marL="3886200" indent="-228600" eaLnBrk="0" fontAlgn="base" hangingPunct="0">
                    <a:spcBef>
                      <a:spcPct val="0"/>
                    </a:spcBef>
                    <a:spcAft>
                      <a:spcPct val="0"/>
                    </a:spcAft>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9pPr>
                </a:lstStyle>
                <a:p>
                  <a:pPr algn="ctr"/>
                  <a:r>
                    <a:rPr kumimoji="0" lang="zh-TW" altLang="en-US" sz="2400" u="none">
                      <a:solidFill>
                        <a:srgbClr val="000099"/>
                      </a:solidFill>
                      <a:latin typeface="Times New Roman" panose="02020603050405020304" pitchFamily="18" charset="0"/>
                      <a:ea typeface="新細明體" panose="02020500000000000000" pitchFamily="18" charset="-120"/>
                    </a:rPr>
                    <a:t>家長心靈成長</a:t>
                  </a:r>
                </a:p>
                <a:p>
                  <a:pPr algn="ctr"/>
                  <a:endParaRPr kumimoji="0" lang="en-US" altLang="zh-TW" sz="1350" u="none">
                    <a:ea typeface="新細明體" panose="02020500000000000000" pitchFamily="18" charset="-120"/>
                  </a:endParaRPr>
                </a:p>
              </p:txBody>
            </p:sp>
            <p:sp>
              <p:nvSpPr>
                <p:cNvPr id="20505" name="Rectangle 79">
                  <a:extLst>
                    <a:ext uri="{FF2B5EF4-FFF2-40B4-BE49-F238E27FC236}">
                      <a16:creationId xmlns:a16="http://schemas.microsoft.com/office/drawing/2014/main" xmlns="" id="{24E13F98-2AF4-40CB-B11D-BA2FD9032BDD}"/>
                    </a:ext>
                  </a:extLst>
                </p:cNvPr>
                <p:cNvSpPr>
                  <a:spLocks noChangeArrowheads="1"/>
                </p:cNvSpPr>
                <p:nvPr/>
              </p:nvSpPr>
              <p:spPr bwMode="auto">
                <a:xfrm>
                  <a:off x="0" y="2690"/>
                  <a:ext cx="1785" cy="53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u="sng">
                      <a:solidFill>
                        <a:schemeClr val="tx1"/>
                      </a:solidFill>
                      <a:latin typeface="Arial" panose="020B0604020202020204" pitchFamily="34" charset="0"/>
                      <a:ea typeface="華康中特圓體" pitchFamily="49" charset="-120"/>
                    </a:defRPr>
                  </a:lvl1pPr>
                  <a:lvl2pPr marL="742950" indent="-285750">
                    <a:defRPr kumimoji="1" u="sng">
                      <a:solidFill>
                        <a:schemeClr val="tx1"/>
                      </a:solidFill>
                      <a:latin typeface="Arial" panose="020B0604020202020204" pitchFamily="34" charset="0"/>
                      <a:ea typeface="華康中特圓體" pitchFamily="49" charset="-120"/>
                    </a:defRPr>
                  </a:lvl2pPr>
                  <a:lvl3pPr marL="1143000" indent="-228600">
                    <a:defRPr kumimoji="1" u="sng">
                      <a:solidFill>
                        <a:schemeClr val="tx1"/>
                      </a:solidFill>
                      <a:latin typeface="Arial" panose="020B0604020202020204" pitchFamily="34" charset="0"/>
                      <a:ea typeface="華康中特圓體" pitchFamily="49" charset="-120"/>
                    </a:defRPr>
                  </a:lvl3pPr>
                  <a:lvl4pPr marL="1600200" indent="-228600">
                    <a:defRPr kumimoji="1" u="sng">
                      <a:solidFill>
                        <a:schemeClr val="tx1"/>
                      </a:solidFill>
                      <a:latin typeface="Arial" panose="020B0604020202020204" pitchFamily="34" charset="0"/>
                      <a:ea typeface="華康中特圓體" pitchFamily="49" charset="-120"/>
                    </a:defRPr>
                  </a:lvl4pPr>
                  <a:lvl5pPr marL="2057400" indent="-228600">
                    <a:defRPr kumimoji="1" u="sng">
                      <a:solidFill>
                        <a:schemeClr val="tx1"/>
                      </a:solidFill>
                      <a:latin typeface="Arial" panose="020B0604020202020204" pitchFamily="34" charset="0"/>
                      <a:ea typeface="華康中特圓體" pitchFamily="49" charset="-120"/>
                    </a:defRPr>
                  </a:lvl5pPr>
                  <a:lvl6pPr marL="2514600" indent="-228600" eaLnBrk="0" fontAlgn="base" hangingPunct="0">
                    <a:spcBef>
                      <a:spcPct val="0"/>
                    </a:spcBef>
                    <a:spcAft>
                      <a:spcPct val="0"/>
                    </a:spcAft>
                    <a:defRPr kumimoji="1" u="sng">
                      <a:solidFill>
                        <a:schemeClr val="tx1"/>
                      </a:solidFill>
                      <a:latin typeface="Arial" panose="020B0604020202020204" pitchFamily="34" charset="0"/>
                      <a:ea typeface="華康中特圓體" pitchFamily="49" charset="-120"/>
                    </a:defRPr>
                  </a:lvl6pPr>
                  <a:lvl7pPr marL="2971800" indent="-228600" eaLnBrk="0" fontAlgn="base" hangingPunct="0">
                    <a:spcBef>
                      <a:spcPct val="0"/>
                    </a:spcBef>
                    <a:spcAft>
                      <a:spcPct val="0"/>
                    </a:spcAft>
                    <a:defRPr kumimoji="1" u="sng">
                      <a:solidFill>
                        <a:schemeClr val="tx1"/>
                      </a:solidFill>
                      <a:latin typeface="Arial" panose="020B0604020202020204" pitchFamily="34" charset="0"/>
                      <a:ea typeface="華康中特圓體" pitchFamily="49" charset="-120"/>
                    </a:defRPr>
                  </a:lvl7pPr>
                  <a:lvl8pPr marL="3429000" indent="-228600" eaLnBrk="0" fontAlgn="base" hangingPunct="0">
                    <a:spcBef>
                      <a:spcPct val="0"/>
                    </a:spcBef>
                    <a:spcAft>
                      <a:spcPct val="0"/>
                    </a:spcAft>
                    <a:defRPr kumimoji="1" u="sng">
                      <a:solidFill>
                        <a:schemeClr val="tx1"/>
                      </a:solidFill>
                      <a:latin typeface="Arial" panose="020B0604020202020204" pitchFamily="34" charset="0"/>
                      <a:ea typeface="華康中特圓體" pitchFamily="49" charset="-120"/>
                    </a:defRPr>
                  </a:lvl8pPr>
                  <a:lvl9pPr marL="3886200" indent="-228600" eaLnBrk="0" fontAlgn="base" hangingPunct="0">
                    <a:spcBef>
                      <a:spcPct val="0"/>
                    </a:spcBef>
                    <a:spcAft>
                      <a:spcPct val="0"/>
                    </a:spcAft>
                    <a:defRPr kumimoji="1" u="sng">
                      <a:solidFill>
                        <a:schemeClr val="tx1"/>
                      </a:solidFill>
                      <a:latin typeface="Arial" panose="020B0604020202020204" pitchFamily="34" charset="0"/>
                      <a:ea typeface="華康中特圓體" pitchFamily="49" charset="-120"/>
                    </a:defRPr>
                  </a:lvl9pPr>
                </a:lstStyle>
                <a:p>
                  <a:pPr eaLnBrk="1" hangingPunct="1"/>
                  <a:endParaRPr lang="zh-TW" altLang="en-US" sz="1350"/>
                </a:p>
              </p:txBody>
            </p:sp>
          </p:grpSp>
          <p:grpSp>
            <p:nvGrpSpPr>
              <p:cNvPr id="20495" name="Group 82">
                <a:extLst>
                  <a:ext uri="{FF2B5EF4-FFF2-40B4-BE49-F238E27FC236}">
                    <a16:creationId xmlns:a16="http://schemas.microsoft.com/office/drawing/2014/main" xmlns="" id="{0306037E-3861-4B31-805E-93B337A6A59D}"/>
                  </a:ext>
                </a:extLst>
              </p:cNvPr>
              <p:cNvGrpSpPr>
                <a:grpSpLocks/>
              </p:cNvGrpSpPr>
              <p:nvPr/>
            </p:nvGrpSpPr>
            <p:grpSpPr bwMode="auto">
              <a:xfrm>
                <a:off x="1785" y="2690"/>
                <a:ext cx="4190" cy="538"/>
                <a:chOff x="1785" y="2690"/>
                <a:chExt cx="4190" cy="538"/>
              </a:xfrm>
            </p:grpSpPr>
            <p:sp>
              <p:nvSpPr>
                <p:cNvPr id="20502" name="Rectangle 58">
                  <a:extLst>
                    <a:ext uri="{FF2B5EF4-FFF2-40B4-BE49-F238E27FC236}">
                      <a16:creationId xmlns:a16="http://schemas.microsoft.com/office/drawing/2014/main" xmlns="" id="{45B0B047-0724-4522-8947-25D4296E4F02}"/>
                    </a:ext>
                  </a:extLst>
                </p:cNvPr>
                <p:cNvSpPr>
                  <a:spLocks noChangeArrowheads="1"/>
                </p:cNvSpPr>
                <p:nvPr/>
              </p:nvSpPr>
              <p:spPr bwMode="auto">
                <a:xfrm>
                  <a:off x="1828" y="2690"/>
                  <a:ext cx="4104"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1pPr>
                  <a:lvl2pPr marL="742950" indent="-285750">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2pPr>
                  <a:lvl3pPr marL="1143000" indent="-228600">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3pPr>
                  <a:lvl4pPr marL="1600200" indent="-228600">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4pPr>
                  <a:lvl5pPr marL="2057400" indent="-228600">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5pPr>
                  <a:lvl6pPr marL="2514600" indent="-228600" eaLnBrk="0" fontAlgn="base" hangingPunct="0">
                    <a:spcBef>
                      <a:spcPct val="0"/>
                    </a:spcBef>
                    <a:spcAft>
                      <a:spcPct val="0"/>
                    </a:spcAft>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6pPr>
                  <a:lvl7pPr marL="2971800" indent="-228600" eaLnBrk="0" fontAlgn="base" hangingPunct="0">
                    <a:spcBef>
                      <a:spcPct val="0"/>
                    </a:spcBef>
                    <a:spcAft>
                      <a:spcPct val="0"/>
                    </a:spcAft>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7pPr>
                  <a:lvl8pPr marL="3429000" indent="-228600" eaLnBrk="0" fontAlgn="base" hangingPunct="0">
                    <a:spcBef>
                      <a:spcPct val="0"/>
                    </a:spcBef>
                    <a:spcAft>
                      <a:spcPct val="0"/>
                    </a:spcAft>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8pPr>
                  <a:lvl9pPr marL="3886200" indent="-228600" eaLnBrk="0" fontAlgn="base" hangingPunct="0">
                    <a:spcBef>
                      <a:spcPct val="0"/>
                    </a:spcBef>
                    <a:spcAft>
                      <a:spcPct val="0"/>
                    </a:spcAft>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9pPr>
                </a:lstStyle>
                <a:p>
                  <a:pPr algn="just"/>
                  <a:r>
                    <a:rPr kumimoji="0" lang="zh-TW" altLang="en-US" sz="2400" u="none" dirty="0">
                      <a:solidFill>
                        <a:srgbClr val="000099"/>
                      </a:solidFill>
                      <a:latin typeface="細明體" panose="02020509000000000000" pitchFamily="49" charset="-120"/>
                      <a:ea typeface="細明體" panose="02020509000000000000" pitchFamily="49" charset="-120"/>
                    </a:rPr>
                    <a:t>朱瑞淵</a:t>
                  </a:r>
                  <a:r>
                    <a:rPr kumimoji="0" lang="zh-TW" altLang="en-US" sz="2400" u="none" dirty="0">
                      <a:solidFill>
                        <a:srgbClr val="000099"/>
                      </a:solidFill>
                      <a:latin typeface="Times New Roman" panose="02020603050405020304" pitchFamily="18" charset="0"/>
                      <a:ea typeface="新細明體" panose="02020500000000000000" pitchFamily="18" charset="-120"/>
                    </a:rPr>
                    <a:t>、</a:t>
                  </a:r>
                  <a:endParaRPr kumimoji="0" lang="zh-TW" altLang="en-US" sz="2400" u="none" dirty="0">
                    <a:solidFill>
                      <a:srgbClr val="000099"/>
                    </a:solidFill>
                    <a:latin typeface="Times New Roman" panose="02020603050405020304" pitchFamily="18" charset="0"/>
                    <a:ea typeface="新細明體" panose="02020500000000000000" pitchFamily="18" charset="-120"/>
                    <a:cs typeface="Times New Roman" panose="02020603050405020304" pitchFamily="18" charset="0"/>
                  </a:endParaRPr>
                </a:p>
                <a:p>
                  <a:pPr algn="just"/>
                  <a:endParaRPr kumimoji="0" lang="en-US" altLang="zh-TW" sz="1350" u="none" dirty="0">
                    <a:ea typeface="新細明體" panose="02020500000000000000" pitchFamily="18" charset="-120"/>
                  </a:endParaRPr>
                </a:p>
              </p:txBody>
            </p:sp>
            <p:sp>
              <p:nvSpPr>
                <p:cNvPr id="20503" name="Rectangle 81">
                  <a:extLst>
                    <a:ext uri="{FF2B5EF4-FFF2-40B4-BE49-F238E27FC236}">
                      <a16:creationId xmlns:a16="http://schemas.microsoft.com/office/drawing/2014/main" xmlns="" id="{DFB33266-AEBA-4921-9101-1BFA9B7BCE9B}"/>
                    </a:ext>
                  </a:extLst>
                </p:cNvPr>
                <p:cNvSpPr>
                  <a:spLocks noChangeArrowheads="1"/>
                </p:cNvSpPr>
                <p:nvPr/>
              </p:nvSpPr>
              <p:spPr bwMode="auto">
                <a:xfrm>
                  <a:off x="1785" y="2690"/>
                  <a:ext cx="4190" cy="53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u="sng">
                      <a:solidFill>
                        <a:schemeClr val="tx1"/>
                      </a:solidFill>
                      <a:latin typeface="Arial" panose="020B0604020202020204" pitchFamily="34" charset="0"/>
                      <a:ea typeface="華康中特圓體" pitchFamily="49" charset="-120"/>
                    </a:defRPr>
                  </a:lvl1pPr>
                  <a:lvl2pPr marL="742950" indent="-285750">
                    <a:defRPr kumimoji="1" u="sng">
                      <a:solidFill>
                        <a:schemeClr val="tx1"/>
                      </a:solidFill>
                      <a:latin typeface="Arial" panose="020B0604020202020204" pitchFamily="34" charset="0"/>
                      <a:ea typeface="華康中特圓體" pitchFamily="49" charset="-120"/>
                    </a:defRPr>
                  </a:lvl2pPr>
                  <a:lvl3pPr marL="1143000" indent="-228600">
                    <a:defRPr kumimoji="1" u="sng">
                      <a:solidFill>
                        <a:schemeClr val="tx1"/>
                      </a:solidFill>
                      <a:latin typeface="Arial" panose="020B0604020202020204" pitchFamily="34" charset="0"/>
                      <a:ea typeface="華康中特圓體" pitchFamily="49" charset="-120"/>
                    </a:defRPr>
                  </a:lvl3pPr>
                  <a:lvl4pPr marL="1600200" indent="-228600">
                    <a:defRPr kumimoji="1" u="sng">
                      <a:solidFill>
                        <a:schemeClr val="tx1"/>
                      </a:solidFill>
                      <a:latin typeface="Arial" panose="020B0604020202020204" pitchFamily="34" charset="0"/>
                      <a:ea typeface="華康中特圓體" pitchFamily="49" charset="-120"/>
                    </a:defRPr>
                  </a:lvl4pPr>
                  <a:lvl5pPr marL="2057400" indent="-228600">
                    <a:defRPr kumimoji="1" u="sng">
                      <a:solidFill>
                        <a:schemeClr val="tx1"/>
                      </a:solidFill>
                      <a:latin typeface="Arial" panose="020B0604020202020204" pitchFamily="34" charset="0"/>
                      <a:ea typeface="華康中特圓體" pitchFamily="49" charset="-120"/>
                    </a:defRPr>
                  </a:lvl5pPr>
                  <a:lvl6pPr marL="2514600" indent="-228600" eaLnBrk="0" fontAlgn="base" hangingPunct="0">
                    <a:spcBef>
                      <a:spcPct val="0"/>
                    </a:spcBef>
                    <a:spcAft>
                      <a:spcPct val="0"/>
                    </a:spcAft>
                    <a:defRPr kumimoji="1" u="sng">
                      <a:solidFill>
                        <a:schemeClr val="tx1"/>
                      </a:solidFill>
                      <a:latin typeface="Arial" panose="020B0604020202020204" pitchFamily="34" charset="0"/>
                      <a:ea typeface="華康中特圓體" pitchFamily="49" charset="-120"/>
                    </a:defRPr>
                  </a:lvl6pPr>
                  <a:lvl7pPr marL="2971800" indent="-228600" eaLnBrk="0" fontAlgn="base" hangingPunct="0">
                    <a:spcBef>
                      <a:spcPct val="0"/>
                    </a:spcBef>
                    <a:spcAft>
                      <a:spcPct val="0"/>
                    </a:spcAft>
                    <a:defRPr kumimoji="1" u="sng">
                      <a:solidFill>
                        <a:schemeClr val="tx1"/>
                      </a:solidFill>
                      <a:latin typeface="Arial" panose="020B0604020202020204" pitchFamily="34" charset="0"/>
                      <a:ea typeface="華康中特圓體" pitchFamily="49" charset="-120"/>
                    </a:defRPr>
                  </a:lvl7pPr>
                  <a:lvl8pPr marL="3429000" indent="-228600" eaLnBrk="0" fontAlgn="base" hangingPunct="0">
                    <a:spcBef>
                      <a:spcPct val="0"/>
                    </a:spcBef>
                    <a:spcAft>
                      <a:spcPct val="0"/>
                    </a:spcAft>
                    <a:defRPr kumimoji="1" u="sng">
                      <a:solidFill>
                        <a:schemeClr val="tx1"/>
                      </a:solidFill>
                      <a:latin typeface="Arial" panose="020B0604020202020204" pitchFamily="34" charset="0"/>
                      <a:ea typeface="華康中特圓體" pitchFamily="49" charset="-120"/>
                    </a:defRPr>
                  </a:lvl8pPr>
                  <a:lvl9pPr marL="3886200" indent="-228600" eaLnBrk="0" fontAlgn="base" hangingPunct="0">
                    <a:spcBef>
                      <a:spcPct val="0"/>
                    </a:spcBef>
                    <a:spcAft>
                      <a:spcPct val="0"/>
                    </a:spcAft>
                    <a:defRPr kumimoji="1" u="sng">
                      <a:solidFill>
                        <a:schemeClr val="tx1"/>
                      </a:solidFill>
                      <a:latin typeface="Arial" panose="020B0604020202020204" pitchFamily="34" charset="0"/>
                      <a:ea typeface="華康中特圓體" pitchFamily="49" charset="-120"/>
                    </a:defRPr>
                  </a:lvl9pPr>
                </a:lstStyle>
                <a:p>
                  <a:pPr eaLnBrk="1" hangingPunct="1"/>
                  <a:endParaRPr lang="zh-TW" altLang="en-US" sz="1350"/>
                </a:p>
              </p:txBody>
            </p:sp>
          </p:grpSp>
          <p:grpSp>
            <p:nvGrpSpPr>
              <p:cNvPr id="20496" name="Group 84">
                <a:extLst>
                  <a:ext uri="{FF2B5EF4-FFF2-40B4-BE49-F238E27FC236}">
                    <a16:creationId xmlns:a16="http://schemas.microsoft.com/office/drawing/2014/main" xmlns="" id="{EBAA2C17-80A9-494B-9A8B-4C1C1D1C3931}"/>
                  </a:ext>
                </a:extLst>
              </p:cNvPr>
              <p:cNvGrpSpPr>
                <a:grpSpLocks/>
              </p:cNvGrpSpPr>
              <p:nvPr/>
            </p:nvGrpSpPr>
            <p:grpSpPr bwMode="auto">
              <a:xfrm>
                <a:off x="0" y="3228"/>
                <a:ext cx="1785" cy="538"/>
                <a:chOff x="0" y="3228"/>
                <a:chExt cx="1785" cy="538"/>
              </a:xfrm>
            </p:grpSpPr>
            <p:sp>
              <p:nvSpPr>
                <p:cNvPr id="20500" name="Rectangle 59">
                  <a:extLst>
                    <a:ext uri="{FF2B5EF4-FFF2-40B4-BE49-F238E27FC236}">
                      <a16:creationId xmlns:a16="http://schemas.microsoft.com/office/drawing/2014/main" xmlns="" id="{F282DDEC-435A-4EE1-9EC5-812C21128832}"/>
                    </a:ext>
                  </a:extLst>
                </p:cNvPr>
                <p:cNvSpPr>
                  <a:spLocks noChangeArrowheads="1"/>
                </p:cNvSpPr>
                <p:nvPr/>
              </p:nvSpPr>
              <p:spPr bwMode="auto">
                <a:xfrm>
                  <a:off x="43" y="3228"/>
                  <a:ext cx="1699"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1pPr>
                  <a:lvl2pPr marL="742950" indent="-285750">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2pPr>
                  <a:lvl3pPr marL="1143000" indent="-228600">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3pPr>
                  <a:lvl4pPr marL="1600200" indent="-228600">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4pPr>
                  <a:lvl5pPr marL="2057400" indent="-228600">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5pPr>
                  <a:lvl6pPr marL="2514600" indent="-228600" eaLnBrk="0" fontAlgn="base" hangingPunct="0">
                    <a:spcBef>
                      <a:spcPct val="0"/>
                    </a:spcBef>
                    <a:spcAft>
                      <a:spcPct val="0"/>
                    </a:spcAft>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6pPr>
                  <a:lvl7pPr marL="2971800" indent="-228600" eaLnBrk="0" fontAlgn="base" hangingPunct="0">
                    <a:spcBef>
                      <a:spcPct val="0"/>
                    </a:spcBef>
                    <a:spcAft>
                      <a:spcPct val="0"/>
                    </a:spcAft>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7pPr>
                  <a:lvl8pPr marL="3429000" indent="-228600" eaLnBrk="0" fontAlgn="base" hangingPunct="0">
                    <a:spcBef>
                      <a:spcPct val="0"/>
                    </a:spcBef>
                    <a:spcAft>
                      <a:spcPct val="0"/>
                    </a:spcAft>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8pPr>
                  <a:lvl9pPr marL="3886200" indent="-228600" eaLnBrk="0" fontAlgn="base" hangingPunct="0">
                    <a:spcBef>
                      <a:spcPct val="0"/>
                    </a:spcBef>
                    <a:spcAft>
                      <a:spcPct val="0"/>
                    </a:spcAft>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9pPr>
                </a:lstStyle>
                <a:p>
                  <a:pPr algn="ctr"/>
                  <a:r>
                    <a:rPr kumimoji="0" lang="zh-TW" altLang="en-US" sz="2400" u="none">
                      <a:solidFill>
                        <a:srgbClr val="000099"/>
                      </a:solidFill>
                      <a:latin typeface="Times New Roman" panose="02020603050405020304" pitchFamily="18" charset="0"/>
                      <a:ea typeface="新細明體" panose="02020500000000000000" pitchFamily="18" charset="-120"/>
                    </a:rPr>
                    <a:t>家長班輔導員</a:t>
                  </a:r>
                </a:p>
                <a:p>
                  <a:pPr algn="ctr"/>
                  <a:endParaRPr kumimoji="0" lang="en-US" altLang="zh-TW" sz="1350" u="none">
                    <a:ea typeface="新細明體" panose="02020500000000000000" pitchFamily="18" charset="-120"/>
                  </a:endParaRPr>
                </a:p>
              </p:txBody>
            </p:sp>
            <p:sp>
              <p:nvSpPr>
                <p:cNvPr id="20501" name="Rectangle 83">
                  <a:extLst>
                    <a:ext uri="{FF2B5EF4-FFF2-40B4-BE49-F238E27FC236}">
                      <a16:creationId xmlns:a16="http://schemas.microsoft.com/office/drawing/2014/main" xmlns="" id="{706BD541-1CF9-457D-9257-AFBB21CA0585}"/>
                    </a:ext>
                  </a:extLst>
                </p:cNvPr>
                <p:cNvSpPr>
                  <a:spLocks noChangeArrowheads="1"/>
                </p:cNvSpPr>
                <p:nvPr/>
              </p:nvSpPr>
              <p:spPr bwMode="auto">
                <a:xfrm>
                  <a:off x="0" y="3228"/>
                  <a:ext cx="1785" cy="53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u="sng">
                      <a:solidFill>
                        <a:schemeClr val="tx1"/>
                      </a:solidFill>
                      <a:latin typeface="Arial" panose="020B0604020202020204" pitchFamily="34" charset="0"/>
                      <a:ea typeface="華康中特圓體" pitchFamily="49" charset="-120"/>
                    </a:defRPr>
                  </a:lvl1pPr>
                  <a:lvl2pPr marL="742950" indent="-285750">
                    <a:defRPr kumimoji="1" u="sng">
                      <a:solidFill>
                        <a:schemeClr val="tx1"/>
                      </a:solidFill>
                      <a:latin typeface="Arial" panose="020B0604020202020204" pitchFamily="34" charset="0"/>
                      <a:ea typeface="華康中特圓體" pitchFamily="49" charset="-120"/>
                    </a:defRPr>
                  </a:lvl2pPr>
                  <a:lvl3pPr marL="1143000" indent="-228600">
                    <a:defRPr kumimoji="1" u="sng">
                      <a:solidFill>
                        <a:schemeClr val="tx1"/>
                      </a:solidFill>
                      <a:latin typeface="Arial" panose="020B0604020202020204" pitchFamily="34" charset="0"/>
                      <a:ea typeface="華康中特圓體" pitchFamily="49" charset="-120"/>
                    </a:defRPr>
                  </a:lvl3pPr>
                  <a:lvl4pPr marL="1600200" indent="-228600">
                    <a:defRPr kumimoji="1" u="sng">
                      <a:solidFill>
                        <a:schemeClr val="tx1"/>
                      </a:solidFill>
                      <a:latin typeface="Arial" panose="020B0604020202020204" pitchFamily="34" charset="0"/>
                      <a:ea typeface="華康中特圓體" pitchFamily="49" charset="-120"/>
                    </a:defRPr>
                  </a:lvl4pPr>
                  <a:lvl5pPr marL="2057400" indent="-228600">
                    <a:defRPr kumimoji="1" u="sng">
                      <a:solidFill>
                        <a:schemeClr val="tx1"/>
                      </a:solidFill>
                      <a:latin typeface="Arial" panose="020B0604020202020204" pitchFamily="34" charset="0"/>
                      <a:ea typeface="華康中特圓體" pitchFamily="49" charset="-120"/>
                    </a:defRPr>
                  </a:lvl5pPr>
                  <a:lvl6pPr marL="2514600" indent="-228600" eaLnBrk="0" fontAlgn="base" hangingPunct="0">
                    <a:spcBef>
                      <a:spcPct val="0"/>
                    </a:spcBef>
                    <a:spcAft>
                      <a:spcPct val="0"/>
                    </a:spcAft>
                    <a:defRPr kumimoji="1" u="sng">
                      <a:solidFill>
                        <a:schemeClr val="tx1"/>
                      </a:solidFill>
                      <a:latin typeface="Arial" panose="020B0604020202020204" pitchFamily="34" charset="0"/>
                      <a:ea typeface="華康中特圓體" pitchFamily="49" charset="-120"/>
                    </a:defRPr>
                  </a:lvl6pPr>
                  <a:lvl7pPr marL="2971800" indent="-228600" eaLnBrk="0" fontAlgn="base" hangingPunct="0">
                    <a:spcBef>
                      <a:spcPct val="0"/>
                    </a:spcBef>
                    <a:spcAft>
                      <a:spcPct val="0"/>
                    </a:spcAft>
                    <a:defRPr kumimoji="1" u="sng">
                      <a:solidFill>
                        <a:schemeClr val="tx1"/>
                      </a:solidFill>
                      <a:latin typeface="Arial" panose="020B0604020202020204" pitchFamily="34" charset="0"/>
                      <a:ea typeface="華康中特圓體" pitchFamily="49" charset="-120"/>
                    </a:defRPr>
                  </a:lvl7pPr>
                  <a:lvl8pPr marL="3429000" indent="-228600" eaLnBrk="0" fontAlgn="base" hangingPunct="0">
                    <a:spcBef>
                      <a:spcPct val="0"/>
                    </a:spcBef>
                    <a:spcAft>
                      <a:spcPct val="0"/>
                    </a:spcAft>
                    <a:defRPr kumimoji="1" u="sng">
                      <a:solidFill>
                        <a:schemeClr val="tx1"/>
                      </a:solidFill>
                      <a:latin typeface="Arial" panose="020B0604020202020204" pitchFamily="34" charset="0"/>
                      <a:ea typeface="華康中特圓體" pitchFamily="49" charset="-120"/>
                    </a:defRPr>
                  </a:lvl8pPr>
                  <a:lvl9pPr marL="3886200" indent="-228600" eaLnBrk="0" fontAlgn="base" hangingPunct="0">
                    <a:spcBef>
                      <a:spcPct val="0"/>
                    </a:spcBef>
                    <a:spcAft>
                      <a:spcPct val="0"/>
                    </a:spcAft>
                    <a:defRPr kumimoji="1" u="sng">
                      <a:solidFill>
                        <a:schemeClr val="tx1"/>
                      </a:solidFill>
                      <a:latin typeface="Arial" panose="020B0604020202020204" pitchFamily="34" charset="0"/>
                      <a:ea typeface="華康中特圓體" pitchFamily="49" charset="-120"/>
                    </a:defRPr>
                  </a:lvl9pPr>
                </a:lstStyle>
                <a:p>
                  <a:pPr eaLnBrk="1" hangingPunct="1"/>
                  <a:endParaRPr lang="zh-TW" altLang="en-US" sz="1350"/>
                </a:p>
              </p:txBody>
            </p:sp>
          </p:grpSp>
          <p:grpSp>
            <p:nvGrpSpPr>
              <p:cNvPr id="20497" name="Group 86">
                <a:extLst>
                  <a:ext uri="{FF2B5EF4-FFF2-40B4-BE49-F238E27FC236}">
                    <a16:creationId xmlns:a16="http://schemas.microsoft.com/office/drawing/2014/main" xmlns="" id="{7795ECA7-4863-4F0D-AD9A-67A6D96C78AF}"/>
                  </a:ext>
                </a:extLst>
              </p:cNvPr>
              <p:cNvGrpSpPr>
                <a:grpSpLocks/>
              </p:cNvGrpSpPr>
              <p:nvPr/>
            </p:nvGrpSpPr>
            <p:grpSpPr bwMode="auto">
              <a:xfrm>
                <a:off x="1785" y="3228"/>
                <a:ext cx="4190" cy="538"/>
                <a:chOff x="1785" y="3228"/>
                <a:chExt cx="4190" cy="538"/>
              </a:xfrm>
            </p:grpSpPr>
            <p:sp>
              <p:nvSpPr>
                <p:cNvPr id="20498" name="Rectangle 60">
                  <a:extLst>
                    <a:ext uri="{FF2B5EF4-FFF2-40B4-BE49-F238E27FC236}">
                      <a16:creationId xmlns:a16="http://schemas.microsoft.com/office/drawing/2014/main" xmlns="" id="{9D57CB02-C44A-452B-ACBD-47C6F0CC52E8}"/>
                    </a:ext>
                  </a:extLst>
                </p:cNvPr>
                <p:cNvSpPr>
                  <a:spLocks noChangeArrowheads="1"/>
                </p:cNvSpPr>
                <p:nvPr/>
              </p:nvSpPr>
              <p:spPr bwMode="auto">
                <a:xfrm>
                  <a:off x="1828" y="3228"/>
                  <a:ext cx="4104"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1pPr>
                  <a:lvl2pPr marL="742950" indent="-285750">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2pPr>
                  <a:lvl3pPr marL="1143000" indent="-228600">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3pPr>
                  <a:lvl4pPr marL="1600200" indent="-228600">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4pPr>
                  <a:lvl5pPr marL="2057400" indent="-228600">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5pPr>
                  <a:lvl6pPr marL="2514600" indent="-228600" eaLnBrk="0" fontAlgn="base" hangingPunct="0">
                    <a:spcBef>
                      <a:spcPct val="0"/>
                    </a:spcBef>
                    <a:spcAft>
                      <a:spcPct val="0"/>
                    </a:spcAft>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6pPr>
                  <a:lvl7pPr marL="2971800" indent="-228600" eaLnBrk="0" fontAlgn="base" hangingPunct="0">
                    <a:spcBef>
                      <a:spcPct val="0"/>
                    </a:spcBef>
                    <a:spcAft>
                      <a:spcPct val="0"/>
                    </a:spcAft>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7pPr>
                  <a:lvl8pPr marL="3429000" indent="-228600" eaLnBrk="0" fontAlgn="base" hangingPunct="0">
                    <a:spcBef>
                      <a:spcPct val="0"/>
                    </a:spcBef>
                    <a:spcAft>
                      <a:spcPct val="0"/>
                    </a:spcAft>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8pPr>
                  <a:lvl9pPr marL="3886200" indent="-228600" eaLnBrk="0" fontAlgn="base" hangingPunct="0">
                    <a:spcBef>
                      <a:spcPct val="0"/>
                    </a:spcBef>
                    <a:spcAft>
                      <a:spcPct val="0"/>
                    </a:spcAft>
                    <a:tabLst>
                      <a:tab pos="195263" algn="l"/>
                      <a:tab pos="382588" algn="l"/>
                      <a:tab pos="571500" algn="l"/>
                      <a:tab pos="954088" algn="l"/>
                      <a:tab pos="1336675" algn="l"/>
                      <a:tab pos="1643063" algn="l"/>
                      <a:tab pos="2144713" algn="l"/>
                      <a:tab pos="2570163" algn="l"/>
                      <a:tab pos="2759075" algn="l"/>
                      <a:tab pos="2946400" algn="l"/>
                      <a:tab pos="3133725" algn="l"/>
                      <a:tab pos="3322638" algn="l"/>
                      <a:tab pos="3509963" algn="l"/>
                      <a:tab pos="3698875" algn="l"/>
                      <a:tab pos="3886200" algn="l"/>
                      <a:tab pos="4073525" algn="l"/>
                      <a:tab pos="4948238" algn="l"/>
                      <a:tab pos="5222875" algn="l"/>
                      <a:tab pos="6248400" algn="l"/>
                      <a:tab pos="6472238" algn="l"/>
                      <a:tab pos="6696075" algn="l"/>
                      <a:tab pos="6923088" algn="l"/>
                    </a:tabLst>
                    <a:defRPr kumimoji="1" u="sng">
                      <a:solidFill>
                        <a:schemeClr val="tx1"/>
                      </a:solidFill>
                      <a:latin typeface="Arial" panose="020B0604020202020204" pitchFamily="34" charset="0"/>
                      <a:ea typeface="華康中特圓體" pitchFamily="49" charset="-120"/>
                    </a:defRPr>
                  </a:lvl9pPr>
                </a:lstStyle>
                <a:p>
                  <a:pPr algn="just"/>
                  <a:r>
                    <a:rPr kumimoji="0" lang="zh-TW" altLang="en-US" sz="2400" u="none" dirty="0">
                      <a:solidFill>
                        <a:srgbClr val="000099"/>
                      </a:solidFill>
                      <a:latin typeface="Times New Roman" panose="02020603050405020304" pitchFamily="18" charset="0"/>
                      <a:ea typeface="新細明體" panose="02020500000000000000" pitchFamily="18" charset="-120"/>
                    </a:rPr>
                    <a:t>張紹晉、○○○、○○○、○○○</a:t>
                  </a:r>
                </a:p>
                <a:p>
                  <a:pPr algn="just"/>
                  <a:endParaRPr kumimoji="0" lang="en-US" altLang="zh-TW" sz="1350" u="none" dirty="0">
                    <a:ea typeface="新細明體" panose="02020500000000000000" pitchFamily="18" charset="-120"/>
                  </a:endParaRPr>
                </a:p>
              </p:txBody>
            </p:sp>
            <p:sp>
              <p:nvSpPr>
                <p:cNvPr id="20499" name="Rectangle 85">
                  <a:extLst>
                    <a:ext uri="{FF2B5EF4-FFF2-40B4-BE49-F238E27FC236}">
                      <a16:creationId xmlns:a16="http://schemas.microsoft.com/office/drawing/2014/main" xmlns="" id="{E856A3EE-6BC4-44CD-8F50-30A18817C27E}"/>
                    </a:ext>
                  </a:extLst>
                </p:cNvPr>
                <p:cNvSpPr>
                  <a:spLocks noChangeArrowheads="1"/>
                </p:cNvSpPr>
                <p:nvPr/>
              </p:nvSpPr>
              <p:spPr bwMode="auto">
                <a:xfrm>
                  <a:off x="1785" y="3228"/>
                  <a:ext cx="4190" cy="53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u="sng">
                      <a:solidFill>
                        <a:schemeClr val="tx1"/>
                      </a:solidFill>
                      <a:latin typeface="Arial" panose="020B0604020202020204" pitchFamily="34" charset="0"/>
                      <a:ea typeface="華康中特圓體" pitchFamily="49" charset="-120"/>
                    </a:defRPr>
                  </a:lvl1pPr>
                  <a:lvl2pPr marL="742950" indent="-285750">
                    <a:defRPr kumimoji="1" u="sng">
                      <a:solidFill>
                        <a:schemeClr val="tx1"/>
                      </a:solidFill>
                      <a:latin typeface="Arial" panose="020B0604020202020204" pitchFamily="34" charset="0"/>
                      <a:ea typeface="華康中特圓體" pitchFamily="49" charset="-120"/>
                    </a:defRPr>
                  </a:lvl2pPr>
                  <a:lvl3pPr marL="1143000" indent="-228600">
                    <a:defRPr kumimoji="1" u="sng">
                      <a:solidFill>
                        <a:schemeClr val="tx1"/>
                      </a:solidFill>
                      <a:latin typeface="Arial" panose="020B0604020202020204" pitchFamily="34" charset="0"/>
                      <a:ea typeface="華康中特圓體" pitchFamily="49" charset="-120"/>
                    </a:defRPr>
                  </a:lvl3pPr>
                  <a:lvl4pPr marL="1600200" indent="-228600">
                    <a:defRPr kumimoji="1" u="sng">
                      <a:solidFill>
                        <a:schemeClr val="tx1"/>
                      </a:solidFill>
                      <a:latin typeface="Arial" panose="020B0604020202020204" pitchFamily="34" charset="0"/>
                      <a:ea typeface="華康中特圓體" pitchFamily="49" charset="-120"/>
                    </a:defRPr>
                  </a:lvl4pPr>
                  <a:lvl5pPr marL="2057400" indent="-228600">
                    <a:defRPr kumimoji="1" u="sng">
                      <a:solidFill>
                        <a:schemeClr val="tx1"/>
                      </a:solidFill>
                      <a:latin typeface="Arial" panose="020B0604020202020204" pitchFamily="34" charset="0"/>
                      <a:ea typeface="華康中特圓體" pitchFamily="49" charset="-120"/>
                    </a:defRPr>
                  </a:lvl5pPr>
                  <a:lvl6pPr marL="2514600" indent="-228600" eaLnBrk="0" fontAlgn="base" hangingPunct="0">
                    <a:spcBef>
                      <a:spcPct val="0"/>
                    </a:spcBef>
                    <a:spcAft>
                      <a:spcPct val="0"/>
                    </a:spcAft>
                    <a:defRPr kumimoji="1" u="sng">
                      <a:solidFill>
                        <a:schemeClr val="tx1"/>
                      </a:solidFill>
                      <a:latin typeface="Arial" panose="020B0604020202020204" pitchFamily="34" charset="0"/>
                      <a:ea typeface="華康中特圓體" pitchFamily="49" charset="-120"/>
                    </a:defRPr>
                  </a:lvl6pPr>
                  <a:lvl7pPr marL="2971800" indent="-228600" eaLnBrk="0" fontAlgn="base" hangingPunct="0">
                    <a:spcBef>
                      <a:spcPct val="0"/>
                    </a:spcBef>
                    <a:spcAft>
                      <a:spcPct val="0"/>
                    </a:spcAft>
                    <a:defRPr kumimoji="1" u="sng">
                      <a:solidFill>
                        <a:schemeClr val="tx1"/>
                      </a:solidFill>
                      <a:latin typeface="Arial" panose="020B0604020202020204" pitchFamily="34" charset="0"/>
                      <a:ea typeface="華康中特圓體" pitchFamily="49" charset="-120"/>
                    </a:defRPr>
                  </a:lvl7pPr>
                  <a:lvl8pPr marL="3429000" indent="-228600" eaLnBrk="0" fontAlgn="base" hangingPunct="0">
                    <a:spcBef>
                      <a:spcPct val="0"/>
                    </a:spcBef>
                    <a:spcAft>
                      <a:spcPct val="0"/>
                    </a:spcAft>
                    <a:defRPr kumimoji="1" u="sng">
                      <a:solidFill>
                        <a:schemeClr val="tx1"/>
                      </a:solidFill>
                      <a:latin typeface="Arial" panose="020B0604020202020204" pitchFamily="34" charset="0"/>
                      <a:ea typeface="華康中特圓體" pitchFamily="49" charset="-120"/>
                    </a:defRPr>
                  </a:lvl8pPr>
                  <a:lvl9pPr marL="3886200" indent="-228600" eaLnBrk="0" fontAlgn="base" hangingPunct="0">
                    <a:spcBef>
                      <a:spcPct val="0"/>
                    </a:spcBef>
                    <a:spcAft>
                      <a:spcPct val="0"/>
                    </a:spcAft>
                    <a:defRPr kumimoji="1" u="sng">
                      <a:solidFill>
                        <a:schemeClr val="tx1"/>
                      </a:solidFill>
                      <a:latin typeface="Arial" panose="020B0604020202020204" pitchFamily="34" charset="0"/>
                      <a:ea typeface="華康中特圓體" pitchFamily="49" charset="-120"/>
                    </a:defRPr>
                  </a:lvl9pPr>
                </a:lstStyle>
                <a:p>
                  <a:pPr eaLnBrk="1" hangingPunct="1"/>
                  <a:endParaRPr lang="zh-TW" altLang="en-US" sz="1350"/>
                </a:p>
              </p:txBody>
            </p:sp>
          </p:grpSp>
        </p:grpSp>
        <p:sp>
          <p:nvSpPr>
            <p:cNvPr id="20484" name="Rectangle 88">
              <a:extLst>
                <a:ext uri="{FF2B5EF4-FFF2-40B4-BE49-F238E27FC236}">
                  <a16:creationId xmlns:a16="http://schemas.microsoft.com/office/drawing/2014/main" xmlns="" id="{42D2B57C-6349-4E4A-9CFD-20746329241B}"/>
                </a:ext>
              </a:extLst>
            </p:cNvPr>
            <p:cNvSpPr>
              <a:spLocks noChangeArrowheads="1"/>
            </p:cNvSpPr>
            <p:nvPr/>
          </p:nvSpPr>
          <p:spPr bwMode="auto">
            <a:xfrm>
              <a:off x="-3" y="-3"/>
              <a:ext cx="5981" cy="3772"/>
            </a:xfrm>
            <a:prstGeom prst="rect">
              <a:avLst/>
            </a:prstGeom>
            <a:noFill/>
            <a:ln w="11112">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u="sng">
                  <a:solidFill>
                    <a:schemeClr val="tx1"/>
                  </a:solidFill>
                  <a:latin typeface="Arial" panose="020B0604020202020204" pitchFamily="34" charset="0"/>
                  <a:ea typeface="華康中特圓體" pitchFamily="49" charset="-120"/>
                </a:defRPr>
              </a:lvl1pPr>
              <a:lvl2pPr marL="742950" indent="-285750">
                <a:defRPr kumimoji="1" u="sng">
                  <a:solidFill>
                    <a:schemeClr val="tx1"/>
                  </a:solidFill>
                  <a:latin typeface="Arial" panose="020B0604020202020204" pitchFamily="34" charset="0"/>
                  <a:ea typeface="華康中特圓體" pitchFamily="49" charset="-120"/>
                </a:defRPr>
              </a:lvl2pPr>
              <a:lvl3pPr marL="1143000" indent="-228600">
                <a:defRPr kumimoji="1" u="sng">
                  <a:solidFill>
                    <a:schemeClr val="tx1"/>
                  </a:solidFill>
                  <a:latin typeface="Arial" panose="020B0604020202020204" pitchFamily="34" charset="0"/>
                  <a:ea typeface="華康中特圓體" pitchFamily="49" charset="-120"/>
                </a:defRPr>
              </a:lvl3pPr>
              <a:lvl4pPr marL="1600200" indent="-228600">
                <a:defRPr kumimoji="1" u="sng">
                  <a:solidFill>
                    <a:schemeClr val="tx1"/>
                  </a:solidFill>
                  <a:latin typeface="Arial" panose="020B0604020202020204" pitchFamily="34" charset="0"/>
                  <a:ea typeface="華康中特圓體" pitchFamily="49" charset="-120"/>
                </a:defRPr>
              </a:lvl4pPr>
              <a:lvl5pPr marL="2057400" indent="-228600">
                <a:defRPr kumimoji="1" u="sng">
                  <a:solidFill>
                    <a:schemeClr val="tx1"/>
                  </a:solidFill>
                  <a:latin typeface="Arial" panose="020B0604020202020204" pitchFamily="34" charset="0"/>
                  <a:ea typeface="華康中特圓體" pitchFamily="49" charset="-120"/>
                </a:defRPr>
              </a:lvl5pPr>
              <a:lvl6pPr marL="2514600" indent="-228600" eaLnBrk="0" fontAlgn="base" hangingPunct="0">
                <a:spcBef>
                  <a:spcPct val="0"/>
                </a:spcBef>
                <a:spcAft>
                  <a:spcPct val="0"/>
                </a:spcAft>
                <a:defRPr kumimoji="1" u="sng">
                  <a:solidFill>
                    <a:schemeClr val="tx1"/>
                  </a:solidFill>
                  <a:latin typeface="Arial" panose="020B0604020202020204" pitchFamily="34" charset="0"/>
                  <a:ea typeface="華康中特圓體" pitchFamily="49" charset="-120"/>
                </a:defRPr>
              </a:lvl6pPr>
              <a:lvl7pPr marL="2971800" indent="-228600" eaLnBrk="0" fontAlgn="base" hangingPunct="0">
                <a:spcBef>
                  <a:spcPct val="0"/>
                </a:spcBef>
                <a:spcAft>
                  <a:spcPct val="0"/>
                </a:spcAft>
                <a:defRPr kumimoji="1" u="sng">
                  <a:solidFill>
                    <a:schemeClr val="tx1"/>
                  </a:solidFill>
                  <a:latin typeface="Arial" panose="020B0604020202020204" pitchFamily="34" charset="0"/>
                  <a:ea typeface="華康中特圓體" pitchFamily="49" charset="-120"/>
                </a:defRPr>
              </a:lvl7pPr>
              <a:lvl8pPr marL="3429000" indent="-228600" eaLnBrk="0" fontAlgn="base" hangingPunct="0">
                <a:spcBef>
                  <a:spcPct val="0"/>
                </a:spcBef>
                <a:spcAft>
                  <a:spcPct val="0"/>
                </a:spcAft>
                <a:defRPr kumimoji="1" u="sng">
                  <a:solidFill>
                    <a:schemeClr val="tx1"/>
                  </a:solidFill>
                  <a:latin typeface="Arial" panose="020B0604020202020204" pitchFamily="34" charset="0"/>
                  <a:ea typeface="華康中特圓體" pitchFamily="49" charset="-120"/>
                </a:defRPr>
              </a:lvl8pPr>
              <a:lvl9pPr marL="3886200" indent="-228600" eaLnBrk="0" fontAlgn="base" hangingPunct="0">
                <a:spcBef>
                  <a:spcPct val="0"/>
                </a:spcBef>
                <a:spcAft>
                  <a:spcPct val="0"/>
                </a:spcAft>
                <a:defRPr kumimoji="1" u="sng">
                  <a:solidFill>
                    <a:schemeClr val="tx1"/>
                  </a:solidFill>
                  <a:latin typeface="Arial" panose="020B0604020202020204" pitchFamily="34" charset="0"/>
                  <a:ea typeface="華康中特圓體" pitchFamily="49" charset="-120"/>
                </a:defRPr>
              </a:lvl9pPr>
            </a:lstStyle>
            <a:p>
              <a:pPr eaLnBrk="1" hangingPunct="1"/>
              <a:endParaRPr lang="zh-TW" altLang="en-US" sz="1350"/>
            </a:p>
          </p:txBody>
        </p:sp>
      </p:grpSp>
      <p:pic>
        <p:nvPicPr>
          <p:cNvPr id="24578" name="Picture 2" descr="很少, 小鴨, 字, 黃色, 卡通, 矢量, 插圖, 讀書, 聰明, 眼鏡. 很少, 小鴨, 字, 被隔离, 黃色, 卡通, 矢量, 插圖, 背景,  白色, 讀書, 聰明, 眼鏡.">
            <a:extLst>
              <a:ext uri="{FF2B5EF4-FFF2-40B4-BE49-F238E27FC236}">
                <a16:creationId xmlns:a16="http://schemas.microsoft.com/office/drawing/2014/main" xmlns="" id="{95DB908E-97C5-41B3-9FAB-EE8AC4CCFE5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0667" y="109057"/>
            <a:ext cx="1610687" cy="2169123"/>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读书读书卡通读书海报背景朗读学习幼儿园看书读书的人物读书卡通_虾米图客">
            <a:extLst>
              <a:ext uri="{FF2B5EF4-FFF2-40B4-BE49-F238E27FC236}">
                <a16:creationId xmlns:a16="http://schemas.microsoft.com/office/drawing/2014/main" xmlns="" id="{C5CCF9E7-0307-4ABC-A5CA-2213CF20FCF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2499919"/>
            <a:ext cx="1776053" cy="2575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456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家長&#10;">
            <a:extLst>
              <a:ext uri="{FF2B5EF4-FFF2-40B4-BE49-F238E27FC236}">
                <a16:creationId xmlns:a16="http://schemas.microsoft.com/office/drawing/2014/main" xmlns="" id="{EA6B4423-C2D9-4C94-AFC6-4AC0811AB7F4}"/>
              </a:ext>
              <a:ext uri="{C183D7F6-B498-43B3-948B-1728B52AA6E4}">
                <adec:decorative xmlns:adec="http://schemas.microsoft.com/office/drawing/2017/decorative" xmlns="" val="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959" y="555526"/>
            <a:ext cx="5143500" cy="4495428"/>
          </a:xfrm>
          <a:prstGeom prst="rect">
            <a:avLst/>
          </a:prstGeom>
        </p:spPr>
      </p:pic>
      <p:pic>
        <p:nvPicPr>
          <p:cNvPr id="5" name="圖片 4">
            <a:extLst>
              <a:ext uri="{FF2B5EF4-FFF2-40B4-BE49-F238E27FC236}">
                <a16:creationId xmlns:a16="http://schemas.microsoft.com/office/drawing/2014/main" xmlns="" id="{1200315E-DD2F-43C0-8BC8-234D1980C05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17676" y="639536"/>
            <a:ext cx="3857625" cy="4495428"/>
          </a:xfrm>
          <a:prstGeom prst="rect">
            <a:avLst/>
          </a:prstGeom>
        </p:spPr>
      </p:pic>
      <p:sp>
        <p:nvSpPr>
          <p:cNvPr id="8" name="標題 7">
            <a:extLst>
              <a:ext uri="{FF2B5EF4-FFF2-40B4-BE49-F238E27FC236}">
                <a16:creationId xmlns:a16="http://schemas.microsoft.com/office/drawing/2014/main" xmlns="" id="{246EAE89-8268-4205-976A-3DEE99CA953E}"/>
              </a:ext>
            </a:extLst>
          </p:cNvPr>
          <p:cNvSpPr>
            <a:spLocks noGrp="1"/>
          </p:cNvSpPr>
          <p:nvPr>
            <p:ph type="title"/>
          </p:nvPr>
        </p:nvSpPr>
        <p:spPr>
          <a:xfrm>
            <a:off x="457200" y="90373"/>
            <a:ext cx="8229600" cy="549163"/>
          </a:xfrm>
        </p:spPr>
        <p:txBody>
          <a:bodyPr>
            <a:normAutofit fontScale="90000"/>
          </a:bodyPr>
          <a:lstStyle/>
          <a:p>
            <a:r>
              <a:rPr lang="zh-TW" altLang="en-US" dirty="0">
                <a:solidFill>
                  <a:srgbClr val="FF0000"/>
                </a:solidFill>
              </a:rPr>
              <a:t>家長心靈成長讀書會</a:t>
            </a:r>
          </a:p>
        </p:txBody>
      </p:sp>
    </p:spTree>
    <p:extLst>
      <p:ext uri="{BB962C8B-B14F-4D97-AF65-F5344CB8AC3E}">
        <p14:creationId xmlns:p14="http://schemas.microsoft.com/office/powerpoint/2010/main" val="41989561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40EEE8E0-3BCA-48B3-B5A8-A7A1942E4E48}"/>
              </a:ext>
            </a:extLst>
          </p:cNvPr>
          <p:cNvSpPr>
            <a:spLocks noGrp="1" noRot="1" noChangeArrowheads="1"/>
          </p:cNvSpPr>
          <p:nvPr>
            <p:ph type="title"/>
          </p:nvPr>
        </p:nvSpPr>
        <p:spPr/>
        <p:txBody>
          <a:bodyPr/>
          <a:lstStyle/>
          <a:p>
            <a:pPr algn="l" eaLnBrk="1" hangingPunct="1">
              <a:defRPr/>
            </a:pPr>
            <a:r>
              <a:rPr lang="zh-TW" altLang="en-US" sz="4050">
                <a:solidFill>
                  <a:srgbClr val="000099"/>
                </a:solidFill>
                <a:effectLst>
                  <a:outerShdw blurRad="38100" dist="38100" dir="2700000" algn="tl">
                    <a:srgbClr val="C0C0C0"/>
                  </a:outerShdw>
                </a:effectLst>
                <a:ea typeface="標楷體" panose="03000509000000000000" pitchFamily="65" charset="-120"/>
              </a:rPr>
              <a:t>二、具體作法</a:t>
            </a:r>
            <a:r>
              <a:rPr lang="zh-TW" altLang="en-US" sz="4050">
                <a:solidFill>
                  <a:schemeClr val="bg1"/>
                </a:solidFill>
                <a:effectLst>
                  <a:outerShdw blurRad="38100" dist="38100" dir="2700000" algn="tl">
                    <a:srgbClr val="C0C0C0"/>
                  </a:outerShdw>
                </a:effectLst>
              </a:rPr>
              <a:t> </a:t>
            </a:r>
          </a:p>
        </p:txBody>
      </p:sp>
      <p:sp>
        <p:nvSpPr>
          <p:cNvPr id="6147" name="Rectangle 3">
            <a:extLst>
              <a:ext uri="{FF2B5EF4-FFF2-40B4-BE49-F238E27FC236}">
                <a16:creationId xmlns:a16="http://schemas.microsoft.com/office/drawing/2014/main" xmlns="" id="{FFA077D4-B6DA-485E-9FBE-880232DFECD5}"/>
              </a:ext>
            </a:extLst>
          </p:cNvPr>
          <p:cNvSpPr>
            <a:spLocks noGrp="1" noRot="1" noChangeArrowheads="1"/>
          </p:cNvSpPr>
          <p:nvPr>
            <p:ph type="body" idx="1"/>
          </p:nvPr>
        </p:nvSpPr>
        <p:spPr>
          <a:xfrm>
            <a:off x="1485900" y="1200151"/>
            <a:ext cx="6343650" cy="3394472"/>
          </a:xfrm>
        </p:spPr>
        <p:txBody>
          <a:bodyPr/>
          <a:lstStyle/>
          <a:p>
            <a:pPr marL="673894" indent="-673894">
              <a:lnSpc>
                <a:spcPct val="120000"/>
              </a:lnSpc>
              <a:spcBef>
                <a:spcPct val="80000"/>
              </a:spcBef>
              <a:buNone/>
              <a:defRPr/>
            </a:pPr>
            <a:r>
              <a:rPr lang="zh-TW" altLang="en-US">
                <a:solidFill>
                  <a:srgbClr val="000066"/>
                </a:solidFill>
                <a:latin typeface="標楷體" panose="03000509000000000000" pitchFamily="65" charset="-120"/>
                <a:ea typeface="標楷體" panose="03000509000000000000" pitchFamily="65" charset="-120"/>
              </a:rPr>
              <a:t>（四）安排小組輔導員</a:t>
            </a:r>
            <a:r>
              <a:rPr lang="zh-TW" altLang="en-US">
                <a:solidFill>
                  <a:srgbClr val="FFFF00"/>
                </a:solidFill>
                <a:effectLst>
                  <a:outerShdw blurRad="38100" dist="38100" dir="2700000" algn="tl">
                    <a:srgbClr val="C0C0C0"/>
                  </a:outerShdw>
                </a:effectLst>
                <a:latin typeface="標楷體" panose="03000509000000000000" pitchFamily="65" charset="-120"/>
                <a:ea typeface="標楷體" panose="03000509000000000000" pitchFamily="65" charset="-120"/>
              </a:rPr>
              <a:t>      </a:t>
            </a:r>
            <a:r>
              <a:rPr lang="zh-TW" altLang="en-US" sz="1350">
                <a:solidFill>
                  <a:srgbClr val="FFFF00"/>
                </a:solidFill>
                <a:effectLst>
                  <a:outerShdw blurRad="38100" dist="38100" dir="2700000" algn="tl">
                    <a:srgbClr val="C0C0C0"/>
                  </a:outerShdw>
                </a:effectLst>
                <a:latin typeface="標楷體" panose="03000509000000000000" pitchFamily="65" charset="-120"/>
                <a:ea typeface="標楷體" panose="03000509000000000000" pitchFamily="65" charset="-120"/>
              </a:rPr>
              <a:t>　　　　                </a:t>
            </a:r>
            <a:r>
              <a:rPr lang="zh-TW" altLang="en-US" sz="2100" u="sng">
                <a:solidFill>
                  <a:srgbClr val="FE0000"/>
                </a:solidFill>
                <a:latin typeface="標楷體" panose="03000509000000000000" pitchFamily="65" charset="-120"/>
                <a:ea typeface="標楷體" panose="03000509000000000000" pitchFamily="65" charset="-120"/>
              </a:rPr>
              <a:t>心靈成長讀書會</a:t>
            </a:r>
            <a:r>
              <a:rPr lang="zh-TW" altLang="en-US" sz="2100">
                <a:solidFill>
                  <a:srgbClr val="0000FF"/>
                </a:solidFill>
                <a:latin typeface="標楷體" panose="03000509000000000000" pitchFamily="65" charset="-120"/>
                <a:ea typeface="標楷體" panose="03000509000000000000" pitchFamily="65" charset="-120"/>
              </a:rPr>
              <a:t>除了講師之外，必須安排每小 組皆有輔導員，落實平常聯絡關心，增進情誼與學習成效。</a:t>
            </a:r>
          </a:p>
        </p:txBody>
      </p:sp>
      <p:pic>
        <p:nvPicPr>
          <p:cNvPr id="3" name="圖片 2">
            <a:extLst>
              <a:ext uri="{FF2B5EF4-FFF2-40B4-BE49-F238E27FC236}">
                <a16:creationId xmlns:a16="http://schemas.microsoft.com/office/drawing/2014/main" xmlns="" id="{8808F89A-802B-42C5-8C55-FA01AFB9D4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1452" y="2931790"/>
            <a:ext cx="6861095" cy="2211710"/>
          </a:xfrm>
          <a:prstGeom prst="rect">
            <a:avLst/>
          </a:prstGeom>
        </p:spPr>
      </p:pic>
      <p:pic>
        <p:nvPicPr>
          <p:cNvPr id="26626" name="Picture 2" descr="卡通读书眼睛嘴渴望读书的大眼睛高清渴望读书的大眼睛女孩图片">
            <a:extLst>
              <a:ext uri="{FF2B5EF4-FFF2-40B4-BE49-F238E27FC236}">
                <a16:creationId xmlns:a16="http://schemas.microsoft.com/office/drawing/2014/main" xmlns="" id="{3C238F43-DD97-4B6F-B982-B59EC89105D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33314" y="142614"/>
            <a:ext cx="1526796" cy="1761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907376"/>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xmlns="" id="{B64A198E-E1E3-4E48-AFD7-9BAEFE453E23}"/>
              </a:ext>
            </a:extLst>
          </p:cNvPr>
          <p:cNvSpPr>
            <a:spLocks noGrp="1" noRot="1" noChangeArrowheads="1"/>
          </p:cNvSpPr>
          <p:nvPr>
            <p:ph type="title"/>
          </p:nvPr>
        </p:nvSpPr>
        <p:spPr/>
        <p:txBody>
          <a:bodyPr/>
          <a:lstStyle/>
          <a:p>
            <a:pPr algn="l" eaLnBrk="1" hangingPunct="1">
              <a:defRPr/>
            </a:pPr>
            <a:r>
              <a:rPr lang="zh-TW" altLang="en-US" sz="4050">
                <a:solidFill>
                  <a:srgbClr val="000099"/>
                </a:solidFill>
                <a:effectLst>
                  <a:outerShdw blurRad="38100" dist="38100" dir="2700000" algn="tl">
                    <a:srgbClr val="C0C0C0"/>
                  </a:outerShdw>
                </a:effectLst>
                <a:ea typeface="標楷體" panose="03000509000000000000" pitchFamily="65" charset="-120"/>
              </a:rPr>
              <a:t>二、具體作法</a:t>
            </a:r>
            <a:r>
              <a:rPr lang="zh-TW" altLang="en-US" sz="4050">
                <a:solidFill>
                  <a:schemeClr val="bg1"/>
                </a:solidFill>
                <a:effectLst>
                  <a:outerShdw blurRad="38100" dist="38100" dir="2700000" algn="tl">
                    <a:srgbClr val="C0C0C0"/>
                  </a:outerShdw>
                </a:effectLst>
              </a:rPr>
              <a:t> </a:t>
            </a:r>
          </a:p>
        </p:txBody>
      </p:sp>
      <p:sp>
        <p:nvSpPr>
          <p:cNvPr id="7171" name="Rectangle 3">
            <a:extLst>
              <a:ext uri="{FF2B5EF4-FFF2-40B4-BE49-F238E27FC236}">
                <a16:creationId xmlns:a16="http://schemas.microsoft.com/office/drawing/2014/main" xmlns="" id="{2C5050BA-38E7-4E9E-9606-F9BF4FF2FB2D}"/>
              </a:ext>
            </a:extLst>
          </p:cNvPr>
          <p:cNvSpPr>
            <a:spLocks noGrp="1" noRot="1" noChangeArrowheads="1"/>
          </p:cNvSpPr>
          <p:nvPr>
            <p:ph type="body" idx="1"/>
          </p:nvPr>
        </p:nvSpPr>
        <p:spPr>
          <a:xfrm>
            <a:off x="1125174" y="1124650"/>
            <a:ext cx="7118548" cy="3394472"/>
          </a:xfrm>
        </p:spPr>
        <p:txBody>
          <a:bodyPr/>
          <a:lstStyle/>
          <a:p>
            <a:pPr marL="673894" indent="-673894">
              <a:lnSpc>
                <a:spcPct val="120000"/>
              </a:lnSpc>
              <a:spcBef>
                <a:spcPct val="80000"/>
              </a:spcBef>
              <a:buNone/>
              <a:defRPr/>
            </a:pPr>
            <a:r>
              <a:rPr lang="zh-TW" altLang="en-US" dirty="0">
                <a:solidFill>
                  <a:srgbClr val="000066"/>
                </a:solidFill>
                <a:latin typeface="標楷體" panose="03000509000000000000" pitchFamily="65" charset="-120"/>
                <a:ea typeface="標楷體" panose="03000509000000000000" pitchFamily="65" charset="-120"/>
              </a:rPr>
              <a:t>（五）積極付出</a:t>
            </a:r>
            <a:r>
              <a:rPr lang="zh-TW" altLang="en-US" dirty="0">
                <a:solidFill>
                  <a:srgbClr val="FFFF00"/>
                </a:solidFill>
                <a:effectLst>
                  <a:outerShdw blurRad="38100" dist="38100" dir="2700000" algn="tl">
                    <a:srgbClr val="C0C0C0"/>
                  </a:outerShdw>
                </a:effectLst>
                <a:latin typeface="標楷體" panose="03000509000000000000" pitchFamily="65" charset="-120"/>
                <a:ea typeface="標楷體" panose="03000509000000000000" pitchFamily="65" charset="-120"/>
              </a:rPr>
              <a:t/>
            </a:r>
            <a:br>
              <a:rPr lang="zh-TW" altLang="en-US" dirty="0">
                <a:solidFill>
                  <a:srgbClr val="FFFF00"/>
                </a:solidFill>
                <a:effectLst>
                  <a:outerShdw blurRad="38100" dist="38100" dir="2700000" algn="tl">
                    <a:srgbClr val="C0C0C0"/>
                  </a:outerShdw>
                </a:effectLst>
                <a:latin typeface="標楷體" panose="03000509000000000000" pitchFamily="65" charset="-120"/>
                <a:ea typeface="標楷體" panose="03000509000000000000" pitchFamily="65" charset="-120"/>
              </a:rPr>
            </a:br>
            <a:r>
              <a:rPr lang="zh-TW" altLang="en-US" sz="2100" dirty="0">
                <a:solidFill>
                  <a:srgbClr val="0000FF"/>
                </a:solidFill>
                <a:latin typeface="標楷體" panose="03000509000000000000" pitchFamily="65" charset="-120"/>
                <a:ea typeface="標楷體" panose="03000509000000000000" pitchFamily="65" charset="-120"/>
              </a:rPr>
              <a:t>志工出席必須穩定，才是成功基石，積極付出</a:t>
            </a:r>
            <a:r>
              <a:rPr lang="zh-TW" altLang="en-US" sz="2100" dirty="0"/>
              <a:t>「</a:t>
            </a:r>
            <a:r>
              <a:rPr lang="zh-TW" altLang="en-US" sz="2100" dirty="0">
                <a:solidFill>
                  <a:srgbClr val="0000FF"/>
                </a:solidFill>
                <a:latin typeface="標楷體" panose="03000509000000000000" pitchFamily="65" charset="-120"/>
                <a:ea typeface="標楷體" panose="03000509000000000000" pitchFamily="65" charset="-120"/>
              </a:rPr>
              <a:t>以無為的心，作有為的事</a:t>
            </a:r>
            <a:r>
              <a:rPr lang="zh-TW" altLang="en-US" sz="2100" dirty="0"/>
              <a:t>。」</a:t>
            </a:r>
            <a:r>
              <a:rPr lang="zh-TW" altLang="en-US" sz="2100" dirty="0">
                <a:solidFill>
                  <a:srgbClr val="0000FF"/>
                </a:solidFill>
                <a:latin typeface="標楷體" panose="03000509000000000000" pitchFamily="65" charset="-120"/>
                <a:ea typeface="標楷體" panose="03000509000000000000" pitchFamily="65" charset="-120"/>
              </a:rPr>
              <a:t>您的用心，家長看得見。</a:t>
            </a:r>
          </a:p>
        </p:txBody>
      </p:sp>
      <p:pic>
        <p:nvPicPr>
          <p:cNvPr id="3" name="圖片 2">
            <a:extLst>
              <a:ext uri="{FF2B5EF4-FFF2-40B4-BE49-F238E27FC236}">
                <a16:creationId xmlns:a16="http://schemas.microsoft.com/office/drawing/2014/main" xmlns="" id="{A4BD785E-8449-4A95-A4B9-912B7A32D6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14450" y="2715766"/>
            <a:ext cx="6713934" cy="2434602"/>
          </a:xfrm>
          <a:prstGeom prst="rect">
            <a:avLst/>
          </a:prstGeom>
        </p:spPr>
      </p:pic>
      <p:pic>
        <p:nvPicPr>
          <p:cNvPr id="25606" name="Picture 6" descr="为中华之崛起而读书周恩来】素材_免费为中华之崛起而读书周恩来图片素材_为中华之崛起而读书周恩来素材大全_万素网">
            <a:extLst>
              <a:ext uri="{FF2B5EF4-FFF2-40B4-BE49-F238E27FC236}">
                <a16:creationId xmlns:a16="http://schemas.microsoft.com/office/drawing/2014/main" xmlns="" id="{F7A53CB6-20E2-40FF-975B-434864F5745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96793" y="92935"/>
            <a:ext cx="3187816" cy="168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450473"/>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xmlns="" id="{3ECDF540-FF8A-49B6-B3E1-B0DE1E78ACB5}"/>
              </a:ext>
            </a:extLst>
          </p:cNvPr>
          <p:cNvSpPr>
            <a:spLocks noGrp="1" noRot="1" noChangeArrowheads="1"/>
          </p:cNvSpPr>
          <p:nvPr>
            <p:ph type="title"/>
          </p:nvPr>
        </p:nvSpPr>
        <p:spPr>
          <a:xfrm>
            <a:off x="457200" y="0"/>
            <a:ext cx="8147248" cy="843558"/>
          </a:xfrm>
        </p:spPr>
        <p:txBody>
          <a:bodyPr/>
          <a:lstStyle/>
          <a:p>
            <a:pPr algn="l" eaLnBrk="1" hangingPunct="1">
              <a:defRPr/>
            </a:pPr>
            <a:r>
              <a:rPr lang="zh-TW" altLang="en-US" sz="4050" dirty="0">
                <a:solidFill>
                  <a:srgbClr val="000099"/>
                </a:solidFill>
                <a:effectLst>
                  <a:outerShdw blurRad="38100" dist="38100" dir="2700000" algn="tl">
                    <a:srgbClr val="C0C0C0"/>
                  </a:outerShdw>
                </a:effectLst>
                <a:ea typeface="標楷體" panose="03000509000000000000" pitchFamily="65" charset="-120"/>
              </a:rPr>
              <a:t>二、具體作法</a:t>
            </a:r>
            <a:r>
              <a:rPr lang="zh-TW" altLang="en-US" sz="4050" dirty="0">
                <a:solidFill>
                  <a:schemeClr val="bg1"/>
                </a:solidFill>
                <a:effectLst>
                  <a:outerShdw blurRad="38100" dist="38100" dir="2700000" algn="tl">
                    <a:srgbClr val="C0C0C0"/>
                  </a:outerShdw>
                </a:effectLst>
              </a:rPr>
              <a:t> </a:t>
            </a:r>
          </a:p>
        </p:txBody>
      </p:sp>
      <p:sp>
        <p:nvSpPr>
          <p:cNvPr id="25604" name="Rectangle 3">
            <a:extLst>
              <a:ext uri="{FF2B5EF4-FFF2-40B4-BE49-F238E27FC236}">
                <a16:creationId xmlns:a16="http://schemas.microsoft.com/office/drawing/2014/main" xmlns="" id="{8776CAE1-E2DF-4362-8A82-89334D5E67A2}"/>
              </a:ext>
            </a:extLst>
          </p:cNvPr>
          <p:cNvSpPr>
            <a:spLocks noGrp="1" noRot="1" noChangeArrowheads="1"/>
          </p:cNvSpPr>
          <p:nvPr>
            <p:ph type="body" idx="1"/>
          </p:nvPr>
        </p:nvSpPr>
        <p:spPr>
          <a:xfrm>
            <a:off x="1403648" y="634604"/>
            <a:ext cx="6405563" cy="3145631"/>
          </a:xfrm>
        </p:spPr>
        <p:txBody>
          <a:bodyPr/>
          <a:lstStyle/>
          <a:p>
            <a:pPr marL="742950" indent="-742950">
              <a:lnSpc>
                <a:spcPct val="125000"/>
              </a:lnSpc>
              <a:spcBef>
                <a:spcPct val="100000"/>
              </a:spcBef>
              <a:buNone/>
            </a:pPr>
            <a:r>
              <a:rPr lang="zh-TW" altLang="en-US" dirty="0">
                <a:solidFill>
                  <a:srgbClr val="000066"/>
                </a:solidFill>
                <a:latin typeface="標楷體" panose="03000509000000000000" pitchFamily="65" charset="-120"/>
                <a:ea typeface="標楷體" panose="03000509000000000000" pitchFamily="65" charset="-120"/>
              </a:rPr>
              <a:t>（六）親子共同參與</a:t>
            </a:r>
            <a:br>
              <a:rPr lang="zh-TW" altLang="en-US" dirty="0">
                <a:solidFill>
                  <a:srgbClr val="000066"/>
                </a:solidFill>
                <a:latin typeface="標楷體" panose="03000509000000000000" pitchFamily="65" charset="-120"/>
                <a:ea typeface="標楷體" panose="03000509000000000000" pitchFamily="65" charset="-120"/>
              </a:rPr>
            </a:br>
            <a:r>
              <a:rPr lang="zh-TW" altLang="en-US" sz="2100" dirty="0">
                <a:solidFill>
                  <a:srgbClr val="FF0000"/>
                </a:solidFill>
                <a:latin typeface="標楷體" panose="03000509000000000000" pitchFamily="65" charset="-120"/>
                <a:ea typeface="標楷體" panose="03000509000000000000" pitchFamily="65" charset="-120"/>
              </a:rPr>
              <a:t>親子共同參與，家長參加心靈成長讀書會（家長至少一位參加）小孩參加兒童讀經班，才會有相互增強的學習效果。</a:t>
            </a:r>
          </a:p>
        </p:txBody>
      </p:sp>
      <p:pic>
        <p:nvPicPr>
          <p:cNvPr id="5" name="圖片 4">
            <a:extLst>
              <a:ext uri="{FF2B5EF4-FFF2-40B4-BE49-F238E27FC236}">
                <a16:creationId xmlns:a16="http://schemas.microsoft.com/office/drawing/2014/main" xmlns="" id="{F22C4ACD-3E14-4A58-8CD3-69B4A0F657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6" y="2643758"/>
            <a:ext cx="9141768" cy="2499742"/>
          </a:xfrm>
          <a:prstGeom prst="rect">
            <a:avLst/>
          </a:prstGeom>
        </p:spPr>
      </p:pic>
      <p:pic>
        <p:nvPicPr>
          <p:cNvPr id="27650" name="Picture 2" descr="卡通读书儿童图片素材免费下载- 觅知网">
            <a:extLst>
              <a:ext uri="{FF2B5EF4-FFF2-40B4-BE49-F238E27FC236}">
                <a16:creationId xmlns:a16="http://schemas.microsoft.com/office/drawing/2014/main" xmlns="" id="{BC7740F0-75C1-4B42-B898-74BF44418A4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01093" y="125835"/>
            <a:ext cx="1359017" cy="1510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713544"/>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xmlns="" id="{2B58D6E7-1CEA-428C-817F-3DCDF6A1FE5C}"/>
              </a:ext>
            </a:extLst>
          </p:cNvPr>
          <p:cNvSpPr>
            <a:spLocks noGrp="1" noRot="1" noChangeArrowheads="1"/>
          </p:cNvSpPr>
          <p:nvPr>
            <p:ph type="title"/>
          </p:nvPr>
        </p:nvSpPr>
        <p:spPr>
          <a:xfrm>
            <a:off x="457200" y="112257"/>
            <a:ext cx="8229600" cy="950972"/>
          </a:xfrm>
        </p:spPr>
        <p:txBody>
          <a:bodyPr/>
          <a:lstStyle/>
          <a:p>
            <a:pPr algn="l" eaLnBrk="1" hangingPunct="1">
              <a:defRPr/>
            </a:pPr>
            <a:r>
              <a:rPr lang="zh-TW" altLang="en-US" sz="4050" dirty="0">
                <a:solidFill>
                  <a:srgbClr val="000099"/>
                </a:solidFill>
                <a:effectLst>
                  <a:outerShdw blurRad="38100" dist="38100" dir="2700000" algn="tl">
                    <a:srgbClr val="C0C0C0"/>
                  </a:outerShdw>
                </a:effectLst>
                <a:ea typeface="標楷體" panose="03000509000000000000" pitchFamily="65" charset="-120"/>
              </a:rPr>
              <a:t>二、具體作法</a:t>
            </a:r>
            <a:r>
              <a:rPr lang="zh-TW" altLang="en-US" sz="4050" dirty="0">
                <a:solidFill>
                  <a:schemeClr val="bg1"/>
                </a:solidFill>
                <a:effectLst>
                  <a:outerShdw blurRad="38100" dist="38100" dir="2700000" algn="tl">
                    <a:srgbClr val="C0C0C0"/>
                  </a:outerShdw>
                </a:effectLst>
              </a:rPr>
              <a:t> </a:t>
            </a:r>
          </a:p>
        </p:txBody>
      </p:sp>
      <p:sp>
        <p:nvSpPr>
          <p:cNvPr id="9219" name="Rectangle 3">
            <a:extLst>
              <a:ext uri="{FF2B5EF4-FFF2-40B4-BE49-F238E27FC236}">
                <a16:creationId xmlns:a16="http://schemas.microsoft.com/office/drawing/2014/main" xmlns="" id="{9105DDAE-CE3D-4C06-8A19-A5B1F7CEB526}"/>
              </a:ext>
            </a:extLst>
          </p:cNvPr>
          <p:cNvSpPr>
            <a:spLocks noGrp="1" noRot="1" noChangeArrowheads="1"/>
          </p:cNvSpPr>
          <p:nvPr>
            <p:ph type="body" idx="1"/>
          </p:nvPr>
        </p:nvSpPr>
        <p:spPr>
          <a:xfrm>
            <a:off x="1369219" y="627534"/>
            <a:ext cx="6631781" cy="3946848"/>
          </a:xfrm>
        </p:spPr>
        <p:txBody>
          <a:bodyPr/>
          <a:lstStyle/>
          <a:p>
            <a:pPr marL="205979" indent="-205979">
              <a:lnSpc>
                <a:spcPct val="120000"/>
              </a:lnSpc>
              <a:spcBef>
                <a:spcPct val="80000"/>
              </a:spcBef>
              <a:buNone/>
              <a:tabLst>
                <a:tab pos="812006" algn="l"/>
              </a:tabLst>
              <a:defRPr/>
            </a:pPr>
            <a:r>
              <a:rPr lang="en-US" altLang="zh-TW" dirty="0">
                <a:solidFill>
                  <a:srgbClr val="000099"/>
                </a:solidFill>
                <a:latin typeface="標楷體" panose="03000509000000000000" pitchFamily="65" charset="-120"/>
                <a:ea typeface="標楷體" panose="03000509000000000000" pitchFamily="65" charset="-120"/>
              </a:rPr>
              <a:t> </a:t>
            </a:r>
            <a:r>
              <a:rPr lang="zh-TW" altLang="en-US" dirty="0">
                <a:solidFill>
                  <a:srgbClr val="000099"/>
                </a:solidFill>
                <a:latin typeface="標楷體" panose="03000509000000000000" pitchFamily="65" charset="-120"/>
                <a:ea typeface="標楷體" panose="03000509000000000000" pitchFamily="65" charset="-120"/>
              </a:rPr>
              <a:t>（七）收保證金</a:t>
            </a:r>
            <a:br>
              <a:rPr lang="zh-TW" altLang="en-US" dirty="0">
                <a:solidFill>
                  <a:srgbClr val="000099"/>
                </a:solidFill>
                <a:latin typeface="標楷體" panose="03000509000000000000" pitchFamily="65" charset="-120"/>
                <a:ea typeface="標楷體" panose="03000509000000000000" pitchFamily="65" charset="-120"/>
              </a:rPr>
            </a:br>
            <a:r>
              <a:rPr lang="zh-TW" altLang="en-US" sz="1350" dirty="0">
                <a:solidFill>
                  <a:srgbClr val="000099"/>
                </a:solidFill>
                <a:latin typeface="標楷體" panose="03000509000000000000" pitchFamily="65" charset="-120"/>
                <a:ea typeface="標楷體" panose="03000509000000000000" pitchFamily="65" charset="-120"/>
              </a:rPr>
              <a:t>　　　</a:t>
            </a:r>
            <a:r>
              <a:rPr lang="zh-TW" altLang="en-US" sz="2100" dirty="0">
                <a:solidFill>
                  <a:srgbClr val="0000FF"/>
                </a:solidFill>
                <a:latin typeface="標楷體" panose="03000509000000000000" pitchFamily="65" charset="-120"/>
                <a:ea typeface="標楷體" panose="03000509000000000000" pitchFamily="65" charset="-120"/>
              </a:rPr>
              <a:t>收保證金出席才會穩定，全勤者退還保證 </a:t>
            </a:r>
            <a:r>
              <a:rPr lang="zh-TW" altLang="en-US" dirty="0">
                <a:solidFill>
                  <a:srgbClr val="000099"/>
                </a:solidFill>
                <a:latin typeface="標楷體" panose="03000509000000000000" pitchFamily="65" charset="-120"/>
                <a:ea typeface="標楷體" panose="03000509000000000000" pitchFamily="65" charset="-120"/>
              </a:rPr>
              <a:t>（八）基本人數限定</a:t>
            </a:r>
            <a:br>
              <a:rPr lang="zh-TW" altLang="en-US" dirty="0">
                <a:solidFill>
                  <a:srgbClr val="000099"/>
                </a:solidFill>
                <a:latin typeface="標楷體" panose="03000509000000000000" pitchFamily="65" charset="-120"/>
                <a:ea typeface="標楷體" panose="03000509000000000000" pitchFamily="65" charset="-120"/>
              </a:rPr>
            </a:br>
            <a:r>
              <a:rPr lang="zh-TW" altLang="en-US" sz="1350" dirty="0">
                <a:solidFill>
                  <a:srgbClr val="FFFF00"/>
                </a:solidFill>
                <a:effectLst>
                  <a:outerShdw blurRad="38100" dist="38100" dir="2700000" algn="tl">
                    <a:srgbClr val="C0C0C0"/>
                  </a:outerShdw>
                </a:effectLst>
                <a:latin typeface="標楷體" panose="03000509000000000000" pitchFamily="65" charset="-120"/>
                <a:ea typeface="標楷體" panose="03000509000000000000" pitchFamily="65" charset="-120"/>
              </a:rPr>
              <a:t>　　　</a:t>
            </a:r>
            <a:r>
              <a:rPr lang="zh-TW" altLang="en-US" sz="2100" dirty="0">
                <a:solidFill>
                  <a:srgbClr val="0000FF"/>
                </a:solidFill>
                <a:latin typeface="標楷體" panose="03000509000000000000" pitchFamily="65" charset="-120"/>
                <a:ea typeface="標楷體" panose="03000509000000000000" pitchFamily="65" charset="-120"/>
              </a:rPr>
              <a:t>必須有開課基本</a:t>
            </a:r>
            <a:r>
              <a:rPr lang="zh-TW" altLang="en-US" sz="2100" dirty="0">
                <a:solidFill>
                  <a:srgbClr val="FFFF00"/>
                </a:solidFill>
                <a:latin typeface="標楷體" panose="03000509000000000000" pitchFamily="65" charset="-120"/>
                <a:ea typeface="標楷體" panose="03000509000000000000" pitchFamily="65" charset="-120"/>
              </a:rPr>
              <a:t>人數限定，人數不足就不開課</a:t>
            </a:r>
            <a:r>
              <a:rPr lang="zh-TW" altLang="en-US" sz="1350" dirty="0">
                <a:solidFill>
                  <a:srgbClr val="FFFF00"/>
                </a:solidFill>
                <a:effectLst>
                  <a:outerShdw blurRad="38100" dist="38100" dir="2700000" algn="tl">
                    <a:srgbClr val="C0C0C0"/>
                  </a:outerShdw>
                </a:effectLst>
                <a:latin typeface="標楷體" panose="03000509000000000000" pitchFamily="65" charset="-120"/>
                <a:ea typeface="標楷體" panose="03000509000000000000" pitchFamily="65" charset="-120"/>
              </a:rPr>
              <a:t> </a:t>
            </a:r>
          </a:p>
        </p:txBody>
      </p:sp>
      <p:pic>
        <p:nvPicPr>
          <p:cNvPr id="26629" name="Picture 5" descr="money">
            <a:extLst>
              <a:ext uri="{FF2B5EF4-FFF2-40B4-BE49-F238E27FC236}">
                <a16:creationId xmlns:a16="http://schemas.microsoft.com/office/drawing/2014/main" xmlns="" id="{B3F4B2A8-949E-4385-B7FB-C0E7F68BECF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88024" y="681375"/>
            <a:ext cx="30361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圖片 2">
            <a:extLst>
              <a:ext uri="{FF2B5EF4-FFF2-40B4-BE49-F238E27FC236}">
                <a16:creationId xmlns:a16="http://schemas.microsoft.com/office/drawing/2014/main" xmlns="" id="{7AF918A4-C1A0-4355-AD15-E71355F35E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715767"/>
            <a:ext cx="9144000" cy="2427734"/>
          </a:xfrm>
          <a:prstGeom prst="rect">
            <a:avLst/>
          </a:prstGeom>
        </p:spPr>
      </p:pic>
    </p:spTree>
    <p:extLst>
      <p:ext uri="{BB962C8B-B14F-4D97-AF65-F5344CB8AC3E}">
        <p14:creationId xmlns:p14="http://schemas.microsoft.com/office/powerpoint/2010/main" val="1680455421"/>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xmlns="" id="{B6E23300-D9C0-4052-A36D-320CEF5ABA7D}"/>
              </a:ext>
            </a:extLst>
          </p:cNvPr>
          <p:cNvSpPr>
            <a:spLocks noGrp="1" noRot="1" noChangeArrowheads="1"/>
          </p:cNvSpPr>
          <p:nvPr>
            <p:ph type="title"/>
          </p:nvPr>
        </p:nvSpPr>
        <p:spPr/>
        <p:txBody>
          <a:bodyPr/>
          <a:lstStyle/>
          <a:p>
            <a:pPr algn="l" eaLnBrk="1" hangingPunct="1">
              <a:defRPr/>
            </a:pPr>
            <a:r>
              <a:rPr lang="zh-TW" altLang="en-US" sz="4050">
                <a:solidFill>
                  <a:srgbClr val="000099"/>
                </a:solidFill>
                <a:effectLst>
                  <a:outerShdw blurRad="38100" dist="38100" dir="2700000" algn="tl">
                    <a:srgbClr val="C0C0C0"/>
                  </a:outerShdw>
                </a:effectLst>
                <a:ea typeface="標楷體" panose="03000509000000000000" pitchFamily="65" charset="-120"/>
              </a:rPr>
              <a:t>二、具體作法</a:t>
            </a:r>
            <a:r>
              <a:rPr lang="zh-TW" altLang="en-US" sz="4050">
                <a:solidFill>
                  <a:schemeClr val="bg1"/>
                </a:solidFill>
                <a:effectLst>
                  <a:outerShdw blurRad="38100" dist="38100" dir="2700000" algn="tl">
                    <a:srgbClr val="C0C0C0"/>
                  </a:outerShdw>
                </a:effectLst>
              </a:rPr>
              <a:t> </a:t>
            </a:r>
          </a:p>
        </p:txBody>
      </p:sp>
      <p:sp>
        <p:nvSpPr>
          <p:cNvPr id="10243" name="Rectangle 3">
            <a:extLst>
              <a:ext uri="{FF2B5EF4-FFF2-40B4-BE49-F238E27FC236}">
                <a16:creationId xmlns:a16="http://schemas.microsoft.com/office/drawing/2014/main" xmlns="" id="{F9FE72F9-F2DD-49A4-96B4-3846CE9D9CD6}"/>
              </a:ext>
            </a:extLst>
          </p:cNvPr>
          <p:cNvSpPr>
            <a:spLocks noGrp="1" noRot="1" noChangeArrowheads="1"/>
          </p:cNvSpPr>
          <p:nvPr>
            <p:ph type="body" idx="1"/>
          </p:nvPr>
        </p:nvSpPr>
        <p:spPr>
          <a:xfrm>
            <a:off x="1369219" y="1428750"/>
            <a:ext cx="6405563" cy="3411141"/>
          </a:xfrm>
        </p:spPr>
        <p:txBody>
          <a:bodyPr>
            <a:normAutofit/>
          </a:bodyPr>
          <a:lstStyle/>
          <a:p>
            <a:pPr eaLnBrk="1" hangingPunct="1">
              <a:lnSpc>
                <a:spcPct val="120000"/>
              </a:lnSpc>
              <a:spcBef>
                <a:spcPct val="80000"/>
              </a:spcBef>
              <a:buFont typeface="Wingdings" panose="05000000000000000000" pitchFamily="2" charset="2"/>
              <a:buNone/>
              <a:defRPr/>
            </a:pPr>
            <a:r>
              <a:rPr lang="en-US" altLang="zh-TW" sz="1900" dirty="0">
                <a:solidFill>
                  <a:srgbClr val="000066"/>
                </a:solidFill>
                <a:latin typeface="標楷體" panose="03000509000000000000" pitchFamily="65" charset="-120"/>
                <a:ea typeface="標楷體" panose="03000509000000000000" pitchFamily="65" charset="-120"/>
              </a:rPr>
              <a:t>  </a:t>
            </a:r>
            <a:r>
              <a:rPr lang="zh-TW" altLang="en-US" sz="1900" dirty="0">
                <a:solidFill>
                  <a:srgbClr val="000066"/>
                </a:solidFill>
                <a:latin typeface="標楷體" panose="03000509000000000000" pitchFamily="65" charset="-120"/>
                <a:ea typeface="標楷體" panose="03000509000000000000" pitchFamily="65" charset="-120"/>
              </a:rPr>
              <a:t>（九）家長班課程</a:t>
            </a:r>
            <a:br>
              <a:rPr lang="zh-TW" altLang="en-US" sz="1900" dirty="0">
                <a:solidFill>
                  <a:srgbClr val="000066"/>
                </a:solidFill>
                <a:latin typeface="標楷體" panose="03000509000000000000" pitchFamily="65" charset="-120"/>
                <a:ea typeface="標楷體" panose="03000509000000000000" pitchFamily="65" charset="-120"/>
              </a:rPr>
            </a:br>
            <a:r>
              <a:rPr lang="en-US" altLang="zh-TW" sz="1900" dirty="0">
                <a:solidFill>
                  <a:srgbClr val="000066"/>
                </a:solidFill>
                <a:latin typeface="標楷體" panose="03000509000000000000" pitchFamily="65" charset="-120"/>
                <a:ea typeface="標楷體" panose="03000509000000000000" pitchFamily="65" charset="-120"/>
              </a:rPr>
              <a:t>(</a:t>
            </a:r>
            <a:r>
              <a:rPr lang="zh-TW" altLang="en-US" sz="1900" dirty="0">
                <a:solidFill>
                  <a:srgbClr val="000066"/>
                </a:solidFill>
                <a:latin typeface="標楷體" panose="03000509000000000000" pitchFamily="65" charset="-120"/>
                <a:ea typeface="標楷體" panose="03000509000000000000" pitchFamily="65" charset="-120"/>
              </a:rPr>
              <a:t>十）兒童讀經課程</a:t>
            </a:r>
            <a:br>
              <a:rPr lang="zh-TW" altLang="en-US" sz="1900" dirty="0">
                <a:solidFill>
                  <a:srgbClr val="000066"/>
                </a:solidFill>
                <a:latin typeface="標楷體" panose="03000509000000000000" pitchFamily="65" charset="-120"/>
                <a:ea typeface="標楷體" panose="03000509000000000000" pitchFamily="65" charset="-120"/>
              </a:rPr>
            </a:br>
            <a:r>
              <a:rPr lang="en-US" altLang="zh-TW" sz="1900" dirty="0">
                <a:solidFill>
                  <a:srgbClr val="000066"/>
                </a:solidFill>
                <a:latin typeface="標楷體" panose="03000509000000000000" pitchFamily="65" charset="-120"/>
                <a:ea typeface="標楷體" panose="03000509000000000000" pitchFamily="65" charset="-120"/>
              </a:rPr>
              <a:t>(</a:t>
            </a:r>
            <a:r>
              <a:rPr lang="zh-TW" altLang="en-US" sz="1900" dirty="0">
                <a:solidFill>
                  <a:srgbClr val="000066"/>
                </a:solidFill>
                <a:latin typeface="標楷體" panose="03000509000000000000" pitchFamily="65" charset="-120"/>
                <a:ea typeface="標楷體" panose="03000509000000000000" pitchFamily="65" charset="-120"/>
              </a:rPr>
              <a:t>十一）講課須遵守三不政策</a:t>
            </a:r>
            <a:r>
              <a:rPr lang="zh-TW" altLang="en-US" sz="1900" dirty="0">
                <a:solidFill>
                  <a:srgbClr val="FFFF00"/>
                </a:solidFill>
                <a:effectLst>
                  <a:outerShdw blurRad="38100" dist="38100" dir="2700000" algn="tl">
                    <a:srgbClr val="C0C0C0"/>
                  </a:outerShdw>
                </a:effectLst>
                <a:latin typeface="標楷體" panose="03000509000000000000" pitchFamily="65" charset="-120"/>
                <a:ea typeface="標楷體" panose="03000509000000000000" pitchFamily="65" charset="-120"/>
              </a:rPr>
              <a:t/>
            </a:r>
            <a:br>
              <a:rPr lang="zh-TW" altLang="en-US" sz="1900" dirty="0">
                <a:solidFill>
                  <a:srgbClr val="FFFF00"/>
                </a:solidFill>
                <a:effectLst>
                  <a:outerShdw blurRad="38100" dist="38100" dir="2700000" algn="tl">
                    <a:srgbClr val="C0C0C0"/>
                  </a:outerShdw>
                </a:effectLst>
                <a:latin typeface="標楷體" panose="03000509000000000000" pitchFamily="65" charset="-120"/>
                <a:ea typeface="標楷體" panose="03000509000000000000" pitchFamily="65" charset="-120"/>
              </a:rPr>
            </a:br>
            <a:r>
              <a:rPr lang="zh-TW" altLang="en-US" sz="1900" dirty="0">
                <a:solidFill>
                  <a:srgbClr val="FFFF00"/>
                </a:solidFill>
                <a:effectLst>
                  <a:outerShdw blurRad="38100" dist="38100" dir="2700000" algn="tl">
                    <a:srgbClr val="C0C0C0"/>
                  </a:outerShdw>
                </a:effectLst>
                <a:latin typeface="標楷體" panose="03000509000000000000" pitchFamily="65" charset="-120"/>
                <a:ea typeface="標楷體" panose="03000509000000000000" pitchFamily="65" charset="-120"/>
              </a:rPr>
              <a:t>　　　</a:t>
            </a:r>
            <a:r>
              <a:rPr lang="zh-TW" altLang="en-US" sz="1900" dirty="0">
                <a:solidFill>
                  <a:srgbClr val="0000FF"/>
                </a:solidFill>
                <a:latin typeface="標楷體" panose="03000509000000000000" pitchFamily="65" charset="-120"/>
                <a:ea typeface="標楷體" panose="03000509000000000000" pitchFamily="65" charset="-120"/>
              </a:rPr>
              <a:t>不談</a:t>
            </a:r>
            <a:r>
              <a:rPr lang="zh-TW" altLang="en-US" sz="1900" dirty="0">
                <a:solidFill>
                  <a:srgbClr val="FF0000"/>
                </a:solidFill>
                <a:latin typeface="標楷體" panose="03000509000000000000" pitchFamily="65" charset="-120"/>
                <a:ea typeface="標楷體" panose="03000509000000000000" pitchFamily="65" charset="-120"/>
              </a:rPr>
              <a:t>生意</a:t>
            </a:r>
            <a:r>
              <a:rPr lang="zh-TW" altLang="en-US" sz="1900" dirty="0">
                <a:solidFill>
                  <a:srgbClr val="0000FF"/>
                </a:solidFill>
                <a:latin typeface="標楷體" panose="03000509000000000000" pitchFamily="65" charset="-120"/>
                <a:ea typeface="標楷體" panose="03000509000000000000" pitchFamily="65" charset="-120"/>
              </a:rPr>
              <a:t>、不談</a:t>
            </a:r>
            <a:r>
              <a:rPr lang="zh-TW" altLang="en-US" sz="1900" dirty="0">
                <a:solidFill>
                  <a:srgbClr val="FF0000"/>
                </a:solidFill>
                <a:latin typeface="標楷體" panose="03000509000000000000" pitchFamily="65" charset="-120"/>
                <a:ea typeface="標楷體" panose="03000509000000000000" pitchFamily="65" charset="-120"/>
              </a:rPr>
              <a:t>宗教</a:t>
            </a:r>
            <a:r>
              <a:rPr lang="zh-TW" altLang="en-US" sz="1900" dirty="0">
                <a:solidFill>
                  <a:srgbClr val="0000FF"/>
                </a:solidFill>
                <a:latin typeface="標楷體" panose="03000509000000000000" pitchFamily="65" charset="-120"/>
                <a:ea typeface="標楷體" panose="03000509000000000000" pitchFamily="65" charset="-120"/>
              </a:rPr>
              <a:t>、不談</a:t>
            </a:r>
            <a:r>
              <a:rPr lang="zh-TW" altLang="en-US" sz="1900" dirty="0">
                <a:solidFill>
                  <a:srgbClr val="FF0000"/>
                </a:solidFill>
                <a:latin typeface="標楷體" panose="03000509000000000000" pitchFamily="65" charset="-120"/>
                <a:ea typeface="標楷體" panose="03000509000000000000" pitchFamily="65" charset="-120"/>
              </a:rPr>
              <a:t>政治</a:t>
            </a:r>
            <a:r>
              <a:rPr lang="zh-TW" altLang="en-US" sz="1900" dirty="0">
                <a:solidFill>
                  <a:srgbClr val="0000FF"/>
                </a:solidFill>
                <a:latin typeface="標楷體" panose="03000509000000000000" pitchFamily="65" charset="-120"/>
                <a:ea typeface="標楷體" panose="03000509000000000000" pitchFamily="65" charset="-120"/>
              </a:rPr>
              <a:t>。</a:t>
            </a:r>
            <a:endParaRPr lang="en-US" altLang="zh-TW" sz="1900" dirty="0">
              <a:solidFill>
                <a:srgbClr val="0000FF"/>
              </a:solidFill>
              <a:latin typeface="標楷體" panose="03000509000000000000" pitchFamily="65" charset="-120"/>
              <a:ea typeface="標楷體" panose="03000509000000000000" pitchFamily="65" charset="-120"/>
            </a:endParaRPr>
          </a:p>
          <a:p>
            <a:pPr eaLnBrk="1" hangingPunct="1">
              <a:lnSpc>
                <a:spcPct val="120000"/>
              </a:lnSpc>
              <a:spcBef>
                <a:spcPct val="80000"/>
              </a:spcBef>
              <a:buFont typeface="Wingdings" panose="05000000000000000000" pitchFamily="2" charset="2"/>
              <a:buNone/>
              <a:defRPr/>
            </a:pPr>
            <a:r>
              <a:rPr lang="zh-TW" altLang="en-US" sz="1900" dirty="0">
                <a:solidFill>
                  <a:srgbClr val="0000FF"/>
                </a:solidFill>
                <a:latin typeface="標楷體" panose="03000509000000000000" pitchFamily="65" charset="-120"/>
                <a:ea typeface="標楷體" panose="03000509000000000000" pitchFamily="65" charset="-120"/>
              </a:rPr>
              <a:t>  </a:t>
            </a:r>
            <a:r>
              <a:rPr lang="en-US" altLang="zh-TW" sz="1900" dirty="0">
                <a:solidFill>
                  <a:srgbClr val="0000FF"/>
                </a:solidFill>
                <a:latin typeface="標楷體" panose="03000509000000000000" pitchFamily="65" charset="-120"/>
                <a:ea typeface="標楷體" panose="03000509000000000000" pitchFamily="65" charset="-120"/>
              </a:rPr>
              <a:t>(</a:t>
            </a:r>
            <a:r>
              <a:rPr lang="zh-TW" altLang="en-US" sz="1900" dirty="0">
                <a:solidFill>
                  <a:srgbClr val="0000FF"/>
                </a:solidFill>
                <a:latin typeface="標楷體" panose="03000509000000000000" pitchFamily="65" charset="-120"/>
                <a:ea typeface="標楷體" panose="03000509000000000000" pitchFamily="65" charset="-120"/>
              </a:rPr>
              <a:t>十二</a:t>
            </a:r>
            <a:r>
              <a:rPr lang="en-US" altLang="zh-TW" sz="1900" dirty="0">
                <a:solidFill>
                  <a:srgbClr val="0000FF"/>
                </a:solidFill>
                <a:latin typeface="標楷體" panose="03000509000000000000" pitchFamily="65" charset="-120"/>
                <a:ea typeface="標楷體" panose="03000509000000000000" pitchFamily="65" charset="-120"/>
              </a:rPr>
              <a:t>)</a:t>
            </a:r>
            <a:r>
              <a:rPr lang="zh-TW" altLang="en-US" sz="1900" dirty="0">
                <a:solidFill>
                  <a:srgbClr val="0000FF"/>
                </a:solidFill>
                <a:latin typeface="標楷體" panose="03000509000000000000" pitchFamily="65" charset="-120"/>
                <a:ea typeface="標楷體" panose="03000509000000000000" pitchFamily="65" charset="-120"/>
              </a:rPr>
              <a:t>堅持到底 </a:t>
            </a:r>
            <a:r>
              <a:rPr lang="zh-TW" altLang="en-US" sz="1900" dirty="0">
                <a:solidFill>
                  <a:srgbClr val="0000FF"/>
                </a:solidFill>
                <a:latin typeface="標楷體" panose="03000509000000000000" pitchFamily="65" charset="-120"/>
                <a:ea typeface="標楷體" panose="03000509000000000000" pitchFamily="65" charset="-120"/>
                <a:hlinkClick r:id="rId3" action="ppaction://hlinkfile"/>
              </a:rPr>
              <a:t>荷花定律 </a:t>
            </a:r>
            <a:r>
              <a:rPr lang="en-US" altLang="zh-TW" sz="1900" dirty="0">
                <a:solidFill>
                  <a:srgbClr val="0000FF"/>
                </a:solidFill>
                <a:latin typeface="標楷體" panose="03000509000000000000" pitchFamily="65" charset="-120"/>
                <a:ea typeface="標楷體" panose="03000509000000000000" pitchFamily="65" charset="-120"/>
                <a:hlinkClick r:id="rId3" action="ppaction://hlinkfile"/>
              </a:rPr>
              <a:t>- YouTube (360p).mp4</a:t>
            </a:r>
            <a:endParaRPr lang="en-US" altLang="zh-TW" sz="1900" dirty="0">
              <a:solidFill>
                <a:srgbClr val="0000FF"/>
              </a:solidFill>
              <a:latin typeface="標楷體" panose="03000509000000000000" pitchFamily="65" charset="-120"/>
              <a:ea typeface="標楷體" panose="03000509000000000000" pitchFamily="65" charset="-120"/>
            </a:endParaRPr>
          </a:p>
          <a:p>
            <a:pPr eaLnBrk="1" hangingPunct="1">
              <a:lnSpc>
                <a:spcPct val="120000"/>
              </a:lnSpc>
              <a:spcBef>
                <a:spcPct val="80000"/>
              </a:spcBef>
              <a:buFont typeface="Wingdings" panose="05000000000000000000" pitchFamily="2" charset="2"/>
              <a:buNone/>
              <a:defRPr/>
            </a:pPr>
            <a:endParaRPr lang="en-US" altLang="zh-TW" sz="1900" dirty="0">
              <a:solidFill>
                <a:srgbClr val="0000FF"/>
              </a:solidFill>
              <a:latin typeface="標楷體" panose="03000509000000000000" pitchFamily="65" charset="-120"/>
              <a:ea typeface="標楷體" panose="03000509000000000000" pitchFamily="65" charset="-120"/>
            </a:endParaRPr>
          </a:p>
          <a:p>
            <a:pPr eaLnBrk="1" hangingPunct="1">
              <a:lnSpc>
                <a:spcPct val="120000"/>
              </a:lnSpc>
              <a:spcBef>
                <a:spcPct val="80000"/>
              </a:spcBef>
              <a:buFont typeface="Wingdings" panose="05000000000000000000" pitchFamily="2" charset="2"/>
              <a:buNone/>
              <a:defRPr/>
            </a:pPr>
            <a:endParaRPr lang="en-US" altLang="zh-TW" sz="1900" dirty="0">
              <a:solidFill>
                <a:srgbClr val="0000FF"/>
              </a:solidFill>
              <a:latin typeface="標楷體" panose="03000509000000000000" pitchFamily="65" charset="-120"/>
              <a:ea typeface="標楷體" panose="03000509000000000000" pitchFamily="65" charset="-120"/>
            </a:endParaRPr>
          </a:p>
          <a:p>
            <a:pPr eaLnBrk="1" hangingPunct="1">
              <a:lnSpc>
                <a:spcPct val="120000"/>
              </a:lnSpc>
              <a:spcBef>
                <a:spcPct val="80000"/>
              </a:spcBef>
              <a:buFont typeface="Wingdings" panose="05000000000000000000" pitchFamily="2" charset="2"/>
              <a:buNone/>
              <a:defRPr/>
            </a:pPr>
            <a:endParaRPr lang="zh-TW" altLang="en-US" sz="2100" dirty="0">
              <a:solidFill>
                <a:srgbClr val="0000FF"/>
              </a:solidFill>
              <a:latin typeface="標楷體" panose="03000509000000000000" pitchFamily="65" charset="-120"/>
              <a:ea typeface="標楷體" panose="03000509000000000000" pitchFamily="65" charset="-120"/>
            </a:endParaRPr>
          </a:p>
        </p:txBody>
      </p:sp>
      <p:pic>
        <p:nvPicPr>
          <p:cNvPr id="27652" name="Picture 4" descr="禁止">
            <a:extLst>
              <a:ext uri="{FF2B5EF4-FFF2-40B4-BE49-F238E27FC236}">
                <a16:creationId xmlns:a16="http://schemas.microsoft.com/office/drawing/2014/main" xmlns="" id="{7D5F2FB0-A7F4-409B-B036-70FC2D3A406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58002" y="1954110"/>
            <a:ext cx="897731"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5" descr="files">
            <a:extLst>
              <a:ext uri="{FF2B5EF4-FFF2-40B4-BE49-F238E27FC236}">
                <a16:creationId xmlns:a16="http://schemas.microsoft.com/office/drawing/2014/main" xmlns="" id="{95ECA824-78B9-4DF4-9A36-0F9325EC7B9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40429" y="1594388"/>
            <a:ext cx="1078706"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清新小花_小清新多彩小花背景素材PNG素材-90设计">
            <a:extLst>
              <a:ext uri="{FF2B5EF4-FFF2-40B4-BE49-F238E27FC236}">
                <a16:creationId xmlns:a16="http://schemas.microsoft.com/office/drawing/2014/main" xmlns="" id="{8073283A-AF2B-48CA-85CF-14430F6A07FF}"/>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721292" y="398197"/>
            <a:ext cx="3741491" cy="277840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讀書壁貼的價格- 比價撿便宜">
            <a:extLst>
              <a:ext uri="{FF2B5EF4-FFF2-40B4-BE49-F238E27FC236}">
                <a16:creationId xmlns:a16="http://schemas.microsoft.com/office/drawing/2014/main" xmlns="" id="{9D57BB14-D9C1-4B19-B20C-4FC480273D77}"/>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3890" y="1308683"/>
            <a:ext cx="1602298" cy="3640821"/>
          </a:xfrm>
          <a:prstGeom prst="rect">
            <a:avLst/>
          </a:prstGeom>
          <a:noFill/>
          <a:extLst>
            <a:ext uri="{909E8E84-426E-40DD-AFC4-6F175D3DCCD1}">
              <a14:hiddenFill xmlns:a14="http://schemas.microsoft.com/office/drawing/2010/main">
                <a:solidFill>
                  <a:srgbClr val="FFFFFF"/>
                </a:solidFill>
              </a14:hiddenFill>
            </a:ext>
          </a:extLst>
        </p:spPr>
      </p:pic>
      <p:sp>
        <p:nvSpPr>
          <p:cNvPr id="4" name="星形: 四角 3">
            <a:extLst>
              <a:ext uri="{FF2B5EF4-FFF2-40B4-BE49-F238E27FC236}">
                <a16:creationId xmlns:a16="http://schemas.microsoft.com/office/drawing/2014/main" xmlns="" id="{366E2AF5-FDE8-4AC3-A375-0D42646002A6}"/>
              </a:ext>
            </a:extLst>
          </p:cNvPr>
          <p:cNvSpPr/>
          <p:nvPr/>
        </p:nvSpPr>
        <p:spPr>
          <a:xfrm>
            <a:off x="7105474" y="3112315"/>
            <a:ext cx="478173" cy="427838"/>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274316145"/>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花草,生态,环境,素材,背景,植物框架,花,小花,白回来,背景资料,美高清图片_花草,生态,环境,素材,背景,植物框架,花,小花 ,白回来,背景资料,美图片素材(素材ID:737037)_-花草树木-正版图片_ 易图宝">
            <a:extLst>
              <a:ext uri="{FF2B5EF4-FFF2-40B4-BE49-F238E27FC236}">
                <a16:creationId xmlns:a16="http://schemas.microsoft.com/office/drawing/2014/main" xmlns="" id="{C32FCC63-9D02-4CBA-8D44-C57DD0E1A5A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076888" cy="5075339"/>
          </a:xfrm>
          <a:prstGeom prst="rect">
            <a:avLst/>
          </a:prstGeom>
          <a:noFill/>
          <a:extLst>
            <a:ext uri="{909E8E84-426E-40DD-AFC4-6F175D3DCCD1}">
              <a14:hiddenFill xmlns:a14="http://schemas.microsoft.com/office/drawing/2010/main">
                <a:solidFill>
                  <a:srgbClr val="FFFFFF"/>
                </a:solidFill>
              </a14:hiddenFill>
            </a:ext>
          </a:extLst>
        </p:spPr>
      </p:pic>
      <p:pic>
        <p:nvPicPr>
          <p:cNvPr id="3" name="圖片 2">
            <a:extLst>
              <a:ext uri="{FF2B5EF4-FFF2-40B4-BE49-F238E27FC236}">
                <a16:creationId xmlns:a16="http://schemas.microsoft.com/office/drawing/2014/main" xmlns="" id="{380DC4E9-894F-401E-9257-FAFD7866F6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1512" y="444617"/>
            <a:ext cx="7105475" cy="4353886"/>
          </a:xfrm>
          <a:prstGeom prst="rect">
            <a:avLst/>
          </a:prstGeom>
        </p:spPr>
      </p:pic>
      <p:pic>
        <p:nvPicPr>
          <p:cNvPr id="5" name="Picture 4" descr="清新小花_小清新多彩小花背景素材PNG素材-90设计">
            <a:extLst>
              <a:ext uri="{FF2B5EF4-FFF2-40B4-BE49-F238E27FC236}">
                <a16:creationId xmlns:a16="http://schemas.microsoft.com/office/drawing/2014/main" xmlns="" id="{01F575CE-2F0B-4E69-88D5-FF537B2CC20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70290" y="-142613"/>
            <a:ext cx="4018327" cy="2962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3912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3367872" y="1491630"/>
            <a:ext cx="2507649" cy="250764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6516216" y="1723281"/>
            <a:ext cx="727092" cy="579631"/>
          </a:xfrm>
          <a:prstGeom prst="ellipse">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766267" y="23854"/>
            <a:ext cx="2816797" cy="5478423"/>
          </a:xfrm>
          <a:prstGeom prst="rect">
            <a:avLst/>
          </a:prstGeom>
          <a:noFill/>
        </p:spPr>
        <p:txBody>
          <a:bodyPr wrap="none" rtlCol="0">
            <a:spAutoFit/>
          </a:bodyPr>
          <a:lstStyle/>
          <a:p>
            <a:r>
              <a:rPr lang="en-US" altLang="zh-CN" sz="35000" dirty="0">
                <a:solidFill>
                  <a:srgbClr val="FFC000"/>
                </a:solidFill>
                <a:latin typeface="微软雅黑" panose="020B0503020204020204" pitchFamily="34" charset="-122"/>
                <a:ea typeface="微软雅黑" panose="020B0503020204020204" pitchFamily="34" charset="-122"/>
              </a:rPr>
              <a:t>3</a:t>
            </a:r>
            <a:endParaRPr lang="zh-CN" altLang="en-US" sz="35000" dirty="0">
              <a:solidFill>
                <a:srgbClr val="FFC000"/>
              </a:solidFill>
              <a:latin typeface="微软雅黑" panose="020B0503020204020204" pitchFamily="34" charset="-122"/>
              <a:ea typeface="微软雅黑" panose="020B0503020204020204" pitchFamily="34" charset="-122"/>
            </a:endParaRPr>
          </a:p>
        </p:txBody>
      </p:sp>
      <p:sp>
        <p:nvSpPr>
          <p:cNvPr id="12" name="椭圆 11"/>
          <p:cNvSpPr/>
          <p:nvPr/>
        </p:nvSpPr>
        <p:spPr>
          <a:xfrm>
            <a:off x="5693033" y="2284439"/>
            <a:ext cx="885084" cy="885084"/>
          </a:xfrm>
          <a:prstGeom prst="ellipse">
            <a:avLst/>
          </a:prstGeom>
          <a:solidFill>
            <a:srgbClr val="00B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6883268" y="2891302"/>
            <a:ext cx="360040" cy="360040"/>
          </a:xfrm>
          <a:prstGeom prst="ellipse">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6252250" y="3174143"/>
            <a:ext cx="497322" cy="497322"/>
          </a:xfrm>
          <a:prstGeom prst="ellipse">
            <a:avLst/>
          </a:prstGeom>
          <a:solidFill>
            <a:srgbClr val="00B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359983" y="2726981"/>
            <a:ext cx="198991" cy="198991"/>
          </a:xfrm>
          <a:prstGeom prst="ellipse">
            <a:avLst/>
          </a:prstGeom>
          <a:solidFill>
            <a:srgbClr val="00B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7740352" y="2936255"/>
            <a:ext cx="486549" cy="486549"/>
          </a:xfrm>
          <a:prstGeom prst="ellipse">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0">
            <a:extLst>
              <a:ext uri="{FF2B5EF4-FFF2-40B4-BE49-F238E27FC236}">
                <a16:creationId xmlns:a16="http://schemas.microsoft.com/office/drawing/2014/main" xmlns="" id="{E2E6225D-4C59-9D4C-92B1-C60A570E0B4B}"/>
              </a:ext>
            </a:extLst>
          </p:cNvPr>
          <p:cNvSpPr txBox="1"/>
          <p:nvPr/>
        </p:nvSpPr>
        <p:spPr>
          <a:xfrm>
            <a:off x="3152975" y="1491630"/>
            <a:ext cx="2933152" cy="1754326"/>
          </a:xfrm>
          <a:prstGeom prst="rect">
            <a:avLst/>
          </a:prstGeom>
          <a:noFill/>
        </p:spPr>
        <p:txBody>
          <a:bodyPr wrap="square" rtlCol="0">
            <a:spAutoFit/>
          </a:bodyPr>
          <a:lstStyle/>
          <a:p>
            <a:r>
              <a:rPr lang="zh-TW" altLang="en-US" sz="5400" b="1" dirty="0">
                <a:solidFill>
                  <a:srgbClr val="00B0F0"/>
                </a:solidFill>
                <a:latin typeface="標楷體" panose="03000509000000000000" pitchFamily="65" charset="-120"/>
                <a:ea typeface="標楷體" panose="03000509000000000000" pitchFamily="65" charset="-120"/>
              </a:rPr>
              <a:t>參</a:t>
            </a:r>
            <a:r>
              <a:rPr lang="zh-CN" altLang="en-US" sz="5400" b="1" dirty="0">
                <a:solidFill>
                  <a:srgbClr val="00B0F0"/>
                </a:solidFill>
                <a:latin typeface="標楷體" panose="03000509000000000000" pitchFamily="65" charset="-120"/>
                <a:ea typeface="標楷體" panose="03000509000000000000" pitchFamily="65" charset="-120"/>
              </a:rPr>
              <a:t>、</a:t>
            </a:r>
            <a:endParaRPr lang="en-US" altLang="zh-CN" sz="5400" b="1" dirty="0">
              <a:solidFill>
                <a:srgbClr val="00B0F0"/>
              </a:solidFill>
              <a:latin typeface="標楷體" panose="03000509000000000000" pitchFamily="65" charset="-120"/>
              <a:ea typeface="標楷體" panose="03000509000000000000" pitchFamily="65" charset="-120"/>
            </a:endParaRPr>
          </a:p>
          <a:p>
            <a:r>
              <a:rPr lang="zh-TW" altLang="en-US" sz="5400" b="1" dirty="0">
                <a:solidFill>
                  <a:srgbClr val="00B0F0"/>
                </a:solidFill>
                <a:latin typeface="標楷體" panose="03000509000000000000" pitchFamily="65" charset="-120"/>
                <a:ea typeface="標楷體" panose="03000509000000000000" pitchFamily="65" charset="-120"/>
              </a:rPr>
              <a:t>實施成效</a:t>
            </a:r>
            <a:endParaRPr lang="en-US" altLang="zh-CN" sz="9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7112585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董事長的理想vcd.mpg">
            <a:hlinkClick r:id="" action="ppaction://media"/>
            <a:extLst>
              <a:ext uri="{FF2B5EF4-FFF2-40B4-BE49-F238E27FC236}">
                <a16:creationId xmlns:a16="http://schemas.microsoft.com/office/drawing/2014/main" xmlns="" id="{75F43503-2D3B-4FA2-A624-148D451C1963}"/>
              </a:ext>
            </a:extLst>
          </p:cNvPr>
          <p:cNvPicPr>
            <a:picLocks noGrp="1" noRot="1" noChangeAspect="1" noChangeArrowheads="1"/>
          </p:cNvPicPr>
          <p:nvPr>
            <p:ph sz="half" idx="2"/>
            <a:videoFile r:link="rId1"/>
          </p:nvPr>
        </p:nvPicPr>
        <p:blipFill>
          <a:blip r:embed="rId3">
            <a:extLst>
              <a:ext uri="{28A0092B-C50C-407E-A947-70E740481C1C}">
                <a14:useLocalDpi xmlns:a14="http://schemas.microsoft.com/office/drawing/2010/main" val="0"/>
              </a:ext>
            </a:extLst>
          </a:blip>
          <a:srcRect/>
          <a:stretch>
            <a:fillRect/>
          </a:stretch>
        </p:blipFill>
        <p:spPr>
          <a:xfrm>
            <a:off x="2357438" y="1707357"/>
            <a:ext cx="5183981" cy="315515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6" name="Rectangle 2">
            <a:extLst>
              <a:ext uri="{FF2B5EF4-FFF2-40B4-BE49-F238E27FC236}">
                <a16:creationId xmlns:a16="http://schemas.microsoft.com/office/drawing/2014/main" xmlns="" id="{1DEDAD01-E701-4F7F-87BC-6EA00538E25F}"/>
              </a:ext>
            </a:extLst>
          </p:cNvPr>
          <p:cNvSpPr>
            <a:spLocks noGrp="1" noRot="1" noChangeArrowheads="1"/>
          </p:cNvSpPr>
          <p:nvPr>
            <p:ph type="title"/>
          </p:nvPr>
        </p:nvSpPr>
        <p:spPr/>
        <p:txBody>
          <a:bodyPr/>
          <a:lstStyle/>
          <a:p>
            <a:pPr algn="l" eaLnBrk="1" hangingPunct="1">
              <a:defRPr/>
            </a:pPr>
            <a:r>
              <a:rPr lang="zh-TW" altLang="en-US" sz="4050">
                <a:solidFill>
                  <a:srgbClr val="000099"/>
                </a:solidFill>
                <a:effectLst>
                  <a:outerShdw blurRad="38100" dist="38100" dir="2700000" algn="tl">
                    <a:srgbClr val="C0C0C0"/>
                  </a:outerShdw>
                </a:effectLst>
                <a:ea typeface="標楷體" panose="03000509000000000000" pitchFamily="65" charset="-120"/>
              </a:rPr>
              <a:t>三、實施成效</a:t>
            </a:r>
          </a:p>
        </p:txBody>
      </p:sp>
      <p:sp>
        <p:nvSpPr>
          <p:cNvPr id="11267" name="Rectangle 3">
            <a:extLst>
              <a:ext uri="{FF2B5EF4-FFF2-40B4-BE49-F238E27FC236}">
                <a16:creationId xmlns:a16="http://schemas.microsoft.com/office/drawing/2014/main" xmlns="" id="{7DDA9551-63F3-4CDE-96E1-F17A01ED7BC9}"/>
              </a:ext>
            </a:extLst>
          </p:cNvPr>
          <p:cNvSpPr>
            <a:spLocks noGrp="1" noRot="1" noChangeArrowheads="1"/>
          </p:cNvSpPr>
          <p:nvPr>
            <p:ph type="body" sz="half" idx="1"/>
          </p:nvPr>
        </p:nvSpPr>
        <p:spPr>
          <a:xfrm>
            <a:off x="1369219" y="1314451"/>
            <a:ext cx="7595269" cy="3259931"/>
          </a:xfrm>
        </p:spPr>
        <p:txBody>
          <a:bodyPr/>
          <a:lstStyle/>
          <a:p>
            <a:pPr eaLnBrk="1" hangingPunct="1">
              <a:lnSpc>
                <a:spcPct val="60000"/>
              </a:lnSpc>
              <a:spcBef>
                <a:spcPct val="60000"/>
              </a:spcBef>
              <a:buFont typeface="Wingdings" panose="05000000000000000000" pitchFamily="2" charset="2"/>
              <a:buNone/>
              <a:defRPr/>
            </a:pPr>
            <a:r>
              <a:rPr lang="en-US" altLang="zh-TW" dirty="0">
                <a:solidFill>
                  <a:srgbClr val="000066"/>
                </a:solidFill>
                <a:ea typeface="標楷體" panose="03000509000000000000" pitchFamily="65" charset="-120"/>
              </a:rPr>
              <a:t>  </a:t>
            </a:r>
            <a:r>
              <a:rPr lang="zh-TW" altLang="en-US" dirty="0">
                <a:solidFill>
                  <a:srgbClr val="000066"/>
                </a:solidFill>
                <a:ea typeface="標楷體" panose="03000509000000000000" pitchFamily="65" charset="-120"/>
              </a:rPr>
              <a:t>（一）落實董事長的理想</a:t>
            </a:r>
            <a:r>
              <a:rPr lang="en-US" altLang="zh-TW" sz="1800" dirty="0">
                <a:solidFill>
                  <a:srgbClr val="FE0000"/>
                </a:solidFill>
                <a:ea typeface="標楷體" panose="03000509000000000000" pitchFamily="65" charset="-120"/>
              </a:rPr>
              <a:t>(</a:t>
            </a:r>
            <a:r>
              <a:rPr lang="zh-TW" altLang="en-US" sz="1800" dirty="0">
                <a:solidFill>
                  <a:srgbClr val="FE0000"/>
                </a:solidFill>
                <a:ea typeface="標楷體" panose="03000509000000000000" pitchFamily="65" charset="-120"/>
              </a:rPr>
              <a:t>為前人佈德</a:t>
            </a:r>
            <a:r>
              <a:rPr lang="en-US" altLang="zh-TW" sz="1800" dirty="0">
                <a:solidFill>
                  <a:srgbClr val="FE0000"/>
                </a:solidFill>
                <a:ea typeface="標楷體" panose="03000509000000000000" pitchFamily="65" charset="-120"/>
              </a:rPr>
              <a:t>/</a:t>
            </a:r>
            <a:r>
              <a:rPr lang="zh-TW" altLang="en-US" sz="1800" dirty="0">
                <a:solidFill>
                  <a:srgbClr val="FE0000"/>
                </a:solidFill>
                <a:ea typeface="標楷體" panose="03000509000000000000" pitchFamily="65" charset="-120"/>
              </a:rPr>
              <a:t>提昇道場形象</a:t>
            </a:r>
            <a:r>
              <a:rPr lang="en-US" altLang="zh-TW" sz="1800" dirty="0">
                <a:solidFill>
                  <a:srgbClr val="FE0000"/>
                </a:solidFill>
                <a:ea typeface="標楷體" panose="03000509000000000000" pitchFamily="65" charset="-120"/>
              </a:rPr>
              <a:t>)</a:t>
            </a:r>
          </a:p>
          <a:p>
            <a:pPr eaLnBrk="1" hangingPunct="1">
              <a:lnSpc>
                <a:spcPct val="65000"/>
              </a:lnSpc>
              <a:spcBef>
                <a:spcPct val="60000"/>
              </a:spcBef>
              <a:buFont typeface="Wingdings" panose="05000000000000000000" pitchFamily="2" charset="2"/>
              <a:buNone/>
              <a:defRPr/>
            </a:pPr>
            <a:r>
              <a:rPr lang="en-US" altLang="zh-TW" sz="2100" dirty="0">
                <a:solidFill>
                  <a:srgbClr val="009600"/>
                </a:solidFill>
                <a:ea typeface="標楷體" panose="03000509000000000000" pitchFamily="65" charset="-120"/>
              </a:rPr>
              <a:t/>
            </a:r>
            <a:br>
              <a:rPr lang="en-US" altLang="zh-TW" sz="2100" dirty="0">
                <a:solidFill>
                  <a:srgbClr val="009600"/>
                </a:solidFill>
                <a:ea typeface="標楷體" panose="03000509000000000000" pitchFamily="65" charset="-120"/>
              </a:rPr>
            </a:br>
            <a:r>
              <a:rPr lang="en-US" altLang="zh-TW" sz="1200" dirty="0">
                <a:solidFill>
                  <a:srgbClr val="009600"/>
                </a:solidFill>
                <a:latin typeface="標楷體" panose="03000509000000000000" pitchFamily="65" charset="-120"/>
                <a:ea typeface="標楷體" panose="03000509000000000000" pitchFamily="65" charset="-120"/>
              </a:rPr>
              <a:t>         </a:t>
            </a:r>
            <a:r>
              <a:rPr lang="zh-TW" altLang="en-US" sz="2100" dirty="0">
                <a:solidFill>
                  <a:srgbClr val="FFFFCC"/>
                </a:solidFill>
                <a:effectLst>
                  <a:outerShdw blurRad="38100" dist="38100" dir="2700000" algn="tl">
                    <a:srgbClr val="C0C0C0"/>
                  </a:outerShdw>
                </a:effectLst>
                <a:ea typeface="標楷體" panose="03000509000000000000" pitchFamily="65" charset="-120"/>
              </a:rPr>
              <a:t>推動社區親子讀經班符合文化教育基金會成</a:t>
            </a:r>
          </a:p>
          <a:p>
            <a:pPr eaLnBrk="1" hangingPunct="1">
              <a:lnSpc>
                <a:spcPct val="65000"/>
              </a:lnSpc>
              <a:spcBef>
                <a:spcPct val="60000"/>
              </a:spcBef>
              <a:buFont typeface="Wingdings" panose="05000000000000000000" pitchFamily="2" charset="2"/>
              <a:buNone/>
              <a:defRPr/>
            </a:pPr>
            <a:r>
              <a:rPr lang="zh-TW" altLang="en-US" sz="2100" dirty="0">
                <a:solidFill>
                  <a:srgbClr val="FFFFCC"/>
                </a:solidFill>
                <a:effectLst>
                  <a:outerShdw blurRad="38100" dist="38100" dir="2700000" algn="tl">
                    <a:srgbClr val="C0C0C0"/>
                  </a:outerShdw>
                </a:effectLst>
                <a:ea typeface="標楷體" panose="03000509000000000000" pitchFamily="65" charset="-120"/>
              </a:rPr>
              <a:t>             立宗旨，進而能將董事長陳大姑濟世化民的</a:t>
            </a:r>
          </a:p>
          <a:p>
            <a:pPr eaLnBrk="1" hangingPunct="1">
              <a:lnSpc>
                <a:spcPct val="65000"/>
              </a:lnSpc>
              <a:spcBef>
                <a:spcPct val="60000"/>
              </a:spcBef>
              <a:buFont typeface="Wingdings" panose="05000000000000000000" pitchFamily="2" charset="2"/>
              <a:buNone/>
              <a:defRPr/>
            </a:pPr>
            <a:r>
              <a:rPr lang="zh-TW" altLang="en-US" sz="2100" dirty="0">
                <a:solidFill>
                  <a:srgbClr val="FFFFCC"/>
                </a:solidFill>
                <a:effectLst>
                  <a:outerShdw blurRad="38100" dist="38100" dir="2700000" algn="tl">
                    <a:srgbClr val="C0C0C0"/>
                  </a:outerShdw>
                </a:effectLst>
                <a:ea typeface="標楷體" panose="03000509000000000000" pitchFamily="65" charset="-120"/>
              </a:rPr>
              <a:t>             理想，傳遍每一個學校與社區。</a:t>
            </a:r>
          </a:p>
        </p:txBody>
      </p:sp>
    </p:spTree>
    <p:extLst>
      <p:ext uri="{BB962C8B-B14F-4D97-AF65-F5344CB8AC3E}">
        <p14:creationId xmlns:p14="http://schemas.microsoft.com/office/powerpoint/2010/main" val="1702550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6102" fill="hold"/>
                                        <p:tgtEl>
                                          <p:spTgt spid="1126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11268"/>
                </p:tgtEl>
              </p:cMediaNode>
            </p:video>
            <p:seq concurrent="1" nextAc="seek">
              <p:cTn id="8" restart="whenNotActive" fill="hold" evtFilter="cancelBubble" nodeType="interactiveSeq">
                <p:stCondLst>
                  <p:cond evt="onClick" delay="0">
                    <p:tgtEl>
                      <p:spTgt spid="11268"/>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1268"/>
                                        </p:tgtEl>
                                      </p:cBhvr>
                                    </p:cmd>
                                  </p:childTnLst>
                                </p:cTn>
                              </p:par>
                            </p:childTnLst>
                          </p:cTn>
                        </p:par>
                      </p:childTnLst>
                    </p:cTn>
                  </p:par>
                </p:childTnLst>
              </p:cTn>
              <p:nextCondLst>
                <p:cond evt="onClick" delay="0">
                  <p:tgtEl>
                    <p:spTgt spid="11268"/>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2146" name="Rectangle 2">
            <a:extLst>
              <a:ext uri="{FF2B5EF4-FFF2-40B4-BE49-F238E27FC236}">
                <a16:creationId xmlns:a16="http://schemas.microsoft.com/office/drawing/2014/main" xmlns="" id="{0D856068-81B7-44F9-B356-ABB310904F03}"/>
              </a:ext>
            </a:extLst>
          </p:cNvPr>
          <p:cNvSpPr>
            <a:spLocks noGrp="1" noChangeArrowheads="1"/>
          </p:cNvSpPr>
          <p:nvPr>
            <p:ph type="body" idx="1"/>
          </p:nvPr>
        </p:nvSpPr>
        <p:spPr>
          <a:xfrm>
            <a:off x="1127653" y="484136"/>
            <a:ext cx="5993606" cy="4005263"/>
          </a:xfrm>
        </p:spPr>
        <p:txBody>
          <a:bodyPr/>
          <a:lstStyle/>
          <a:p>
            <a:pPr eaLnBrk="1" hangingPunct="1"/>
            <a:r>
              <a:rPr lang="zh-TW" altLang="en-US" sz="3300" dirty="0">
                <a:latin typeface="標楷體" panose="03000509000000000000" pitchFamily="65" charset="-120"/>
                <a:ea typeface="標楷體" panose="03000509000000000000" pitchFamily="65" charset="-120"/>
              </a:rPr>
              <a:t>曾連任教育部長的李明賢和朴英植認為他們的責任更大，各在小腿抽打了五下。 </a:t>
            </a:r>
          </a:p>
          <a:p>
            <a:pPr eaLnBrk="1" hangingPunct="1"/>
            <a:r>
              <a:rPr lang="zh-TW" altLang="en-US" sz="3300" dirty="0">
                <a:latin typeface="標楷體" panose="03000509000000000000" pitchFamily="65" charset="-120"/>
                <a:ea typeface="標楷體" panose="03000509000000000000" pitchFamily="65" charset="-120"/>
              </a:rPr>
              <a:t>隨後，所有出席者將寫著「我們錯了」的蝴蝶結掛在胸前，高喊了三次「我們真的錯了」口號 </a:t>
            </a:r>
            <a:r>
              <a:rPr lang="en-US" altLang="zh-TW" sz="3300" dirty="0">
                <a:latin typeface="標楷體" panose="03000509000000000000" pitchFamily="65" charset="-120"/>
                <a:ea typeface="標楷體" panose="03000509000000000000" pitchFamily="65" charset="-120"/>
              </a:rPr>
              <a:t>!</a:t>
            </a:r>
          </a:p>
        </p:txBody>
      </p:sp>
      <p:pic>
        <p:nvPicPr>
          <p:cNvPr id="1026" name="Picture 2" descr="親子TALK】勇於認錯！ @ 圓滿三口組:: 痞客邦::">
            <a:extLst>
              <a:ext uri="{FF2B5EF4-FFF2-40B4-BE49-F238E27FC236}">
                <a16:creationId xmlns:a16="http://schemas.microsoft.com/office/drawing/2014/main" xmlns="" id="{57A11037-5C34-4A76-8B5D-4B576D4ADAB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4077050"/>
            <a:ext cx="4773335" cy="10066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情侣小猪认错表情包元素素材下载-正版素材400964961-摄图网">
            <a:extLst>
              <a:ext uri="{FF2B5EF4-FFF2-40B4-BE49-F238E27FC236}">
                <a16:creationId xmlns:a16="http://schemas.microsoft.com/office/drawing/2014/main" xmlns="" id="{6066D7F4-3DB6-46EF-AD86-0EDD658E87A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264866" y="341076"/>
            <a:ext cx="1627464" cy="2586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1859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542146">
                                            <p:txEl>
                                              <p:pRg st="1" end="1"/>
                                            </p:txEl>
                                          </p:spTgt>
                                        </p:tgtEl>
                                        <p:attrNameLst>
                                          <p:attrName>style.visibility</p:attrName>
                                        </p:attrNameLst>
                                      </p:cBhvr>
                                      <p:to>
                                        <p:strVal val="visible"/>
                                      </p:to>
                                    </p:set>
                                    <p:animEffect transition="in" filter="slide(fromBottom)">
                                      <p:cBhvr>
                                        <p:cTn id="7" dur="500"/>
                                        <p:tgtEl>
                                          <p:spTgt spid="154214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214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476B51DC-8967-4543-9178-B33DFE17C53F}"/>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xmlns="" id="{8FA97F11-704A-4C71-895E-F0B6B72EA49D}"/>
              </a:ext>
            </a:extLst>
          </p:cNvPr>
          <p:cNvSpPr>
            <a:spLocks noGrp="1"/>
          </p:cNvSpPr>
          <p:nvPr>
            <p:ph idx="1"/>
          </p:nvPr>
        </p:nvSpPr>
        <p:spPr/>
        <p:txBody>
          <a:bodyPr/>
          <a:lstStyle/>
          <a:p>
            <a:endParaRPr lang="zh-TW" altLang="en-US"/>
          </a:p>
        </p:txBody>
      </p:sp>
      <p:pic>
        <p:nvPicPr>
          <p:cNvPr id="19458" name="Picture 2" descr="卡通读书学习海报背景免抠素材免费下载_觅元素51yuansu.com">
            <a:extLst>
              <a:ext uri="{FF2B5EF4-FFF2-40B4-BE49-F238E27FC236}">
                <a16:creationId xmlns:a16="http://schemas.microsoft.com/office/drawing/2014/main" xmlns="" id="{FE0D2FE5-3F57-4461-B477-35715FD697E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a:extLst>
              <a:ext uri="{FF2B5EF4-FFF2-40B4-BE49-F238E27FC236}">
                <a16:creationId xmlns:a16="http://schemas.microsoft.com/office/drawing/2014/main" xmlns="" id="{7E5D6F43-4A29-45BB-8EAB-102D44969BE5}"/>
              </a:ext>
            </a:extLst>
          </p:cNvPr>
          <p:cNvSpPr/>
          <p:nvPr/>
        </p:nvSpPr>
        <p:spPr>
          <a:xfrm>
            <a:off x="2323750" y="830510"/>
            <a:ext cx="4429388" cy="646331"/>
          </a:xfrm>
          <a:prstGeom prst="rect">
            <a:avLst/>
          </a:prstGeom>
        </p:spPr>
        <p:txBody>
          <a:bodyPr wrap="square">
            <a:spAutoFit/>
          </a:bodyPr>
          <a:lstStyle/>
          <a:p>
            <a:r>
              <a:rPr lang="zh-TW" altLang="en-US" sz="3600" dirty="0">
                <a:solidFill>
                  <a:srgbClr val="000099"/>
                </a:solidFill>
                <a:effectLst>
                  <a:outerShdw blurRad="38100" dist="38100" dir="2700000" algn="tl">
                    <a:srgbClr val="C0C0C0"/>
                  </a:outerShdw>
                </a:effectLst>
                <a:ea typeface="標楷體" panose="03000509000000000000" pitchFamily="65" charset="-120"/>
              </a:rPr>
              <a:t>三、實施成效</a:t>
            </a:r>
            <a:endParaRPr lang="zh-TW" altLang="en-US" sz="3600" dirty="0"/>
          </a:p>
        </p:txBody>
      </p:sp>
      <p:sp>
        <p:nvSpPr>
          <p:cNvPr id="5" name="矩形 4">
            <a:extLst>
              <a:ext uri="{FF2B5EF4-FFF2-40B4-BE49-F238E27FC236}">
                <a16:creationId xmlns:a16="http://schemas.microsoft.com/office/drawing/2014/main" xmlns="" id="{75CCE12C-346D-408D-8B24-9F0102D9ACD0}"/>
              </a:ext>
            </a:extLst>
          </p:cNvPr>
          <p:cNvSpPr/>
          <p:nvPr/>
        </p:nvSpPr>
        <p:spPr>
          <a:xfrm>
            <a:off x="0" y="1853967"/>
            <a:ext cx="9060109" cy="2463880"/>
          </a:xfrm>
          <a:prstGeom prst="rect">
            <a:avLst/>
          </a:prstGeom>
        </p:spPr>
        <p:txBody>
          <a:bodyPr wrap="square">
            <a:spAutoFit/>
          </a:bodyPr>
          <a:lstStyle/>
          <a:p>
            <a:pPr marL="673894" indent="-673894">
              <a:lnSpc>
                <a:spcPct val="135000"/>
              </a:lnSpc>
              <a:spcBef>
                <a:spcPct val="60000"/>
              </a:spcBef>
              <a:buNone/>
            </a:pPr>
            <a:r>
              <a:rPr lang="zh-TW" altLang="en-US" dirty="0">
                <a:solidFill>
                  <a:srgbClr val="FF0000"/>
                </a:solidFill>
                <a:ea typeface="標楷體" panose="03000509000000000000" pitchFamily="65" charset="-120"/>
              </a:rPr>
              <a:t>（二）凝聚志工共識與聖業開創</a:t>
            </a:r>
            <a:br>
              <a:rPr lang="zh-TW" altLang="en-US" dirty="0">
                <a:solidFill>
                  <a:srgbClr val="FF0000"/>
                </a:solidFill>
                <a:ea typeface="標楷體" panose="03000509000000000000" pitchFamily="65" charset="-120"/>
              </a:rPr>
            </a:br>
            <a:r>
              <a:rPr lang="zh-TW" altLang="en-US" dirty="0">
                <a:solidFill>
                  <a:srgbClr val="FF0000"/>
                </a:solidFill>
                <a:ea typeface="標楷體" panose="03000509000000000000" pitchFamily="65" charset="-120"/>
              </a:rPr>
              <a:t>凝聚志工共識，有理想、有目標、有方法，對志工個人成長與聖業開創有加分作用。</a:t>
            </a:r>
            <a:endParaRPr lang="en-US" altLang="zh-TW" dirty="0">
              <a:solidFill>
                <a:srgbClr val="FF0000"/>
              </a:solidFill>
              <a:ea typeface="標楷體" panose="03000509000000000000" pitchFamily="65" charset="-120"/>
            </a:endParaRPr>
          </a:p>
          <a:p>
            <a:pPr marL="673894" indent="-673894">
              <a:lnSpc>
                <a:spcPct val="135000"/>
              </a:lnSpc>
              <a:spcBef>
                <a:spcPct val="60000"/>
              </a:spcBef>
              <a:buNone/>
            </a:pPr>
            <a:r>
              <a:rPr lang="zh-TW" altLang="en-US" dirty="0">
                <a:ea typeface="標楷體" panose="03000509000000000000" pitchFamily="65" charset="-120"/>
              </a:rPr>
              <a:t>（三）培養崇德志工講師群</a:t>
            </a:r>
            <a:br>
              <a:rPr lang="zh-TW" altLang="en-US" dirty="0">
                <a:ea typeface="標楷體" panose="03000509000000000000" pitchFamily="65" charset="-120"/>
              </a:rPr>
            </a:br>
            <a:r>
              <a:rPr lang="zh-TW" altLang="en-US" dirty="0">
                <a:latin typeface="標楷體" panose="03000509000000000000" pitchFamily="65" charset="-120"/>
                <a:ea typeface="標楷體" panose="03000509000000000000" pitchFamily="65" charset="-120"/>
              </a:rPr>
              <a:t>培養有擔當肯負責，可以對外宣揚經典文化、親職專欄課程、心靈成長的崇德志工講師群。</a:t>
            </a:r>
          </a:p>
        </p:txBody>
      </p:sp>
    </p:spTree>
    <p:extLst>
      <p:ext uri="{BB962C8B-B14F-4D97-AF65-F5344CB8AC3E}">
        <p14:creationId xmlns:p14="http://schemas.microsoft.com/office/powerpoint/2010/main" val="35259168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xmlns="" id="{E5EEA3EF-61E3-4636-BF9A-E835702B6FB5}"/>
              </a:ext>
            </a:extLst>
          </p:cNvPr>
          <p:cNvSpPr>
            <a:spLocks noGrp="1" noRot="1" noChangeArrowheads="1"/>
          </p:cNvSpPr>
          <p:nvPr>
            <p:ph type="title"/>
          </p:nvPr>
        </p:nvSpPr>
        <p:spPr/>
        <p:txBody>
          <a:bodyPr/>
          <a:lstStyle/>
          <a:p>
            <a:pPr algn="l" eaLnBrk="1" hangingPunct="1">
              <a:defRPr/>
            </a:pPr>
            <a:r>
              <a:rPr lang="zh-TW" altLang="en-US" sz="4050">
                <a:solidFill>
                  <a:srgbClr val="000099"/>
                </a:solidFill>
                <a:effectLst>
                  <a:outerShdw blurRad="38100" dist="38100" dir="2700000" algn="tl">
                    <a:srgbClr val="C0C0C0"/>
                  </a:outerShdw>
                </a:effectLst>
                <a:ea typeface="標楷體" panose="03000509000000000000" pitchFamily="65" charset="-120"/>
              </a:rPr>
              <a:t>三、實施成效</a:t>
            </a:r>
          </a:p>
        </p:txBody>
      </p:sp>
      <p:sp>
        <p:nvSpPr>
          <p:cNvPr id="36869" name="Rectangle 3">
            <a:extLst>
              <a:ext uri="{FF2B5EF4-FFF2-40B4-BE49-F238E27FC236}">
                <a16:creationId xmlns:a16="http://schemas.microsoft.com/office/drawing/2014/main" xmlns="" id="{5892EA55-F899-4F51-8655-7022680DD6EA}"/>
              </a:ext>
            </a:extLst>
          </p:cNvPr>
          <p:cNvSpPr>
            <a:spLocks noGrp="1" noRot="1" noChangeArrowheads="1"/>
          </p:cNvSpPr>
          <p:nvPr>
            <p:ph type="body" idx="1"/>
          </p:nvPr>
        </p:nvSpPr>
        <p:spPr>
          <a:xfrm>
            <a:off x="1494235" y="1168004"/>
            <a:ext cx="6506765" cy="3145631"/>
          </a:xfrm>
        </p:spPr>
        <p:txBody>
          <a:bodyPr/>
          <a:lstStyle/>
          <a:p>
            <a:pPr marL="937022" indent="-937022">
              <a:lnSpc>
                <a:spcPct val="120000"/>
              </a:lnSpc>
              <a:spcBef>
                <a:spcPct val="60000"/>
              </a:spcBef>
              <a:buNone/>
            </a:pPr>
            <a:r>
              <a:rPr lang="zh-TW" altLang="en-US" sz="2000" dirty="0">
                <a:solidFill>
                  <a:srgbClr val="000066"/>
                </a:solidFill>
                <a:ea typeface="標楷體" panose="03000509000000000000" pitchFamily="65" charset="-120"/>
              </a:rPr>
              <a:t>（四）為志工具體開拓更寬廣、體驗與眾生結緣的不同方式。 </a:t>
            </a:r>
            <a:r>
              <a:rPr lang="en-US" altLang="zh-TW" sz="2000" dirty="0">
                <a:solidFill>
                  <a:srgbClr val="FE0000"/>
                </a:solidFill>
                <a:ea typeface="標楷體" panose="03000509000000000000" pitchFamily="65" charset="-120"/>
              </a:rPr>
              <a:t>(</a:t>
            </a:r>
            <a:r>
              <a:rPr lang="zh-TW" altLang="en-US" sz="2000" dirty="0">
                <a:solidFill>
                  <a:srgbClr val="FE0000"/>
                </a:solidFill>
                <a:ea typeface="標楷體" panose="03000509000000000000" pitchFamily="65" charset="-120"/>
              </a:rPr>
              <a:t>人才挑戰歷練</a:t>
            </a:r>
            <a:r>
              <a:rPr lang="en-US" altLang="zh-TW" sz="2000" dirty="0">
                <a:solidFill>
                  <a:srgbClr val="FE0000"/>
                </a:solidFill>
                <a:ea typeface="標楷體" panose="03000509000000000000" pitchFamily="65" charset="-120"/>
              </a:rPr>
              <a:t>/</a:t>
            </a:r>
            <a:r>
              <a:rPr lang="zh-TW" altLang="en-US" sz="2000" dirty="0">
                <a:solidFill>
                  <a:srgbClr val="FE0000"/>
                </a:solidFill>
                <a:ea typeface="標楷體" panose="03000509000000000000" pitchFamily="65" charset="-120"/>
              </a:rPr>
              <a:t>提振團隊士氣</a:t>
            </a:r>
            <a:r>
              <a:rPr lang="en-US" altLang="zh-TW" sz="2000" dirty="0">
                <a:solidFill>
                  <a:srgbClr val="FE0000"/>
                </a:solidFill>
                <a:ea typeface="標楷體" panose="03000509000000000000" pitchFamily="65" charset="-120"/>
              </a:rPr>
              <a:t>)</a:t>
            </a:r>
          </a:p>
          <a:p>
            <a:pPr marL="937022" indent="-937022">
              <a:lnSpc>
                <a:spcPct val="120000"/>
              </a:lnSpc>
              <a:spcBef>
                <a:spcPct val="60000"/>
              </a:spcBef>
              <a:buNone/>
            </a:pPr>
            <a:r>
              <a:rPr lang="en-US" altLang="zh-TW" sz="2000" dirty="0">
                <a:solidFill>
                  <a:srgbClr val="000066"/>
                </a:solidFill>
                <a:ea typeface="標楷體" panose="03000509000000000000" pitchFamily="65" charset="-120"/>
              </a:rPr>
              <a:t> </a:t>
            </a:r>
            <a:r>
              <a:rPr lang="zh-TW" altLang="en-US" sz="2000" dirty="0">
                <a:solidFill>
                  <a:srgbClr val="000066"/>
                </a:solidFill>
                <a:ea typeface="標楷體" panose="03000509000000000000" pitchFamily="65" charset="-120"/>
              </a:rPr>
              <a:t>（五）把</a:t>
            </a:r>
            <a:r>
              <a:rPr lang="zh-TW" altLang="en-US" sz="2000" dirty="0">
                <a:solidFill>
                  <a:srgbClr val="FF0000"/>
                </a:solidFill>
                <a:ea typeface="標楷體" panose="03000509000000000000" pitchFamily="65" charset="-120"/>
              </a:rPr>
              <a:t>明德班</a:t>
            </a:r>
            <a:r>
              <a:rPr lang="zh-TW" altLang="en-US" sz="2000" dirty="0">
                <a:solidFill>
                  <a:srgbClr val="000066"/>
                </a:solidFill>
                <a:ea typeface="標楷體" panose="03000509000000000000" pitchFamily="65" charset="-120"/>
              </a:rPr>
              <a:t>伸展至社區， 落實道務社區化的理想</a:t>
            </a:r>
            <a:endParaRPr lang="en-US" altLang="zh-TW" sz="2000" dirty="0">
              <a:solidFill>
                <a:srgbClr val="000066"/>
              </a:solidFill>
              <a:ea typeface="標楷體" panose="03000509000000000000" pitchFamily="65" charset="-120"/>
            </a:endParaRPr>
          </a:p>
          <a:p>
            <a:pPr marL="937022" indent="-937022">
              <a:lnSpc>
                <a:spcPct val="120000"/>
              </a:lnSpc>
              <a:spcBef>
                <a:spcPct val="60000"/>
              </a:spcBef>
              <a:buNone/>
            </a:pPr>
            <a:r>
              <a:rPr lang="zh-TW" altLang="en-US" sz="2000" dirty="0">
                <a:solidFill>
                  <a:srgbClr val="000066"/>
                </a:solidFill>
                <a:ea typeface="標楷體" panose="03000509000000000000" pitchFamily="65" charset="-120"/>
              </a:rPr>
              <a:t>（六）家長的參與，開拓聖業發展的另一扇窗</a:t>
            </a:r>
            <a:r>
              <a:rPr lang="en-US" altLang="zh-TW" sz="2000" dirty="0">
                <a:solidFill>
                  <a:srgbClr val="FE0000"/>
                </a:solidFill>
                <a:ea typeface="標楷體" panose="03000509000000000000" pitchFamily="65" charset="-120"/>
              </a:rPr>
              <a:t>(</a:t>
            </a:r>
            <a:r>
              <a:rPr lang="zh-TW" altLang="en-US" sz="2000" dirty="0">
                <a:solidFill>
                  <a:srgbClr val="FE0000"/>
                </a:solidFill>
                <a:ea typeface="標楷體" panose="03000509000000000000" pitchFamily="65" charset="-120"/>
              </a:rPr>
              <a:t>尋找生生不息的人脈資源</a:t>
            </a:r>
            <a:r>
              <a:rPr lang="en-US" altLang="zh-TW" sz="2000" dirty="0">
                <a:solidFill>
                  <a:srgbClr val="FE0000"/>
                </a:solidFill>
                <a:ea typeface="標楷體" panose="03000509000000000000" pitchFamily="65" charset="-120"/>
              </a:rPr>
              <a:t>)</a:t>
            </a:r>
            <a:endParaRPr lang="zh-TW" altLang="en-US" sz="2000" dirty="0">
              <a:solidFill>
                <a:srgbClr val="000066"/>
              </a:solidFill>
              <a:ea typeface="標楷體" panose="03000509000000000000" pitchFamily="65" charset="-120"/>
            </a:endParaRPr>
          </a:p>
          <a:p>
            <a:pPr marL="937022" indent="-937022">
              <a:lnSpc>
                <a:spcPct val="85000"/>
              </a:lnSpc>
              <a:spcBef>
                <a:spcPct val="60000"/>
              </a:spcBef>
              <a:buNone/>
            </a:pPr>
            <a:endParaRPr lang="zh-TW" altLang="en-US" sz="1600" dirty="0">
              <a:solidFill>
                <a:srgbClr val="000066"/>
              </a:solidFill>
              <a:ea typeface="標楷體" panose="03000509000000000000" pitchFamily="65" charset="-120"/>
            </a:endParaRPr>
          </a:p>
        </p:txBody>
      </p:sp>
      <p:pic>
        <p:nvPicPr>
          <p:cNvPr id="22530" name="Picture 2" descr="卡通读书风景图片(2) - 366亿图">
            <a:extLst>
              <a:ext uri="{FF2B5EF4-FFF2-40B4-BE49-F238E27FC236}">
                <a16:creationId xmlns:a16="http://schemas.microsoft.com/office/drawing/2014/main" xmlns="" id="{FA395EA4-242E-4C4E-8DCD-550FBCD7864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68206" y="125835"/>
            <a:ext cx="1283515" cy="1862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971008"/>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398AC447-9BD5-42FF-A6CF-E977D599A953}"/>
              </a:ext>
            </a:extLst>
          </p:cNvPr>
          <p:cNvSpPr>
            <a:spLocks noGrp="1"/>
          </p:cNvSpPr>
          <p:nvPr>
            <p:ph type="title"/>
          </p:nvPr>
        </p:nvSpPr>
        <p:spPr>
          <a:xfrm>
            <a:off x="457200" y="205979"/>
            <a:ext cx="8229600" cy="781595"/>
          </a:xfrm>
        </p:spPr>
        <p:txBody>
          <a:bodyPr>
            <a:normAutofit fontScale="90000"/>
          </a:bodyPr>
          <a:lstStyle/>
          <a:p>
            <a:r>
              <a:rPr lang="zh-TW" altLang="en-US" dirty="0">
                <a:solidFill>
                  <a:srgbClr val="000066"/>
                </a:solidFill>
                <a:effectLst>
                  <a:outerShdw blurRad="38100" dist="38100" dir="2700000" algn="tl">
                    <a:srgbClr val="C0C0C0"/>
                  </a:outerShdw>
                </a:effectLst>
                <a:ea typeface="標楷體" panose="03000509000000000000" pitchFamily="65" charset="-120"/>
              </a:rPr>
              <a:t>社區讀經班郊遊活動</a:t>
            </a:r>
            <a:br>
              <a:rPr lang="zh-TW" altLang="en-US" dirty="0">
                <a:solidFill>
                  <a:srgbClr val="000066"/>
                </a:solidFill>
                <a:effectLst>
                  <a:outerShdw blurRad="38100" dist="38100" dir="2700000" algn="tl">
                    <a:srgbClr val="C0C0C0"/>
                  </a:outerShdw>
                </a:effectLst>
                <a:ea typeface="標楷體" panose="03000509000000000000" pitchFamily="65" charset="-120"/>
              </a:rPr>
            </a:br>
            <a:endParaRPr lang="zh-TW" altLang="en-US" dirty="0"/>
          </a:p>
        </p:txBody>
      </p:sp>
      <p:pic>
        <p:nvPicPr>
          <p:cNvPr id="4" name="圖片 3">
            <a:extLst>
              <a:ext uri="{FF2B5EF4-FFF2-40B4-BE49-F238E27FC236}">
                <a16:creationId xmlns:a16="http://schemas.microsoft.com/office/drawing/2014/main" xmlns="" id="{8786CB72-6ADA-4546-81DC-922B951EAAA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2884" y="987574"/>
            <a:ext cx="7418231" cy="4155926"/>
          </a:xfrm>
          <a:prstGeom prst="rect">
            <a:avLst/>
          </a:prstGeom>
        </p:spPr>
      </p:pic>
    </p:spTree>
    <p:extLst>
      <p:ext uri="{BB962C8B-B14F-4D97-AF65-F5344CB8AC3E}">
        <p14:creationId xmlns:p14="http://schemas.microsoft.com/office/powerpoint/2010/main" val="19014415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FFA101CA-5344-4FE4-8485-215B3C7A6D43}"/>
              </a:ext>
            </a:extLst>
          </p:cNvPr>
          <p:cNvSpPr>
            <a:spLocks noGrp="1" noRot="1" noChangeArrowheads="1"/>
          </p:cNvSpPr>
          <p:nvPr>
            <p:ph type="title"/>
          </p:nvPr>
        </p:nvSpPr>
        <p:spPr/>
        <p:txBody>
          <a:bodyPr/>
          <a:lstStyle/>
          <a:p>
            <a:pPr algn="l" eaLnBrk="1" hangingPunct="1">
              <a:defRPr/>
            </a:pPr>
            <a:r>
              <a:rPr lang="zh-TW" altLang="en-US" sz="4050">
                <a:solidFill>
                  <a:srgbClr val="000099"/>
                </a:solidFill>
                <a:effectLst>
                  <a:outerShdw blurRad="38100" dist="38100" dir="2700000" algn="tl">
                    <a:srgbClr val="C0C0C0"/>
                  </a:outerShdw>
                </a:effectLst>
                <a:ea typeface="標楷體" panose="03000509000000000000" pitchFamily="65" charset="-120"/>
              </a:rPr>
              <a:t>三、實施成效</a:t>
            </a:r>
          </a:p>
        </p:txBody>
      </p:sp>
      <p:sp>
        <p:nvSpPr>
          <p:cNvPr id="38915" name="Rectangle 3">
            <a:extLst>
              <a:ext uri="{FF2B5EF4-FFF2-40B4-BE49-F238E27FC236}">
                <a16:creationId xmlns:a16="http://schemas.microsoft.com/office/drawing/2014/main" xmlns="" id="{BF413D04-E0C2-4D21-85EF-D3C469612A17}"/>
              </a:ext>
            </a:extLst>
          </p:cNvPr>
          <p:cNvSpPr>
            <a:spLocks noGrp="1" noRot="1" noChangeArrowheads="1"/>
          </p:cNvSpPr>
          <p:nvPr>
            <p:ph type="body" idx="1"/>
          </p:nvPr>
        </p:nvSpPr>
        <p:spPr>
          <a:xfrm>
            <a:off x="611560" y="843558"/>
            <a:ext cx="7632848" cy="4026098"/>
          </a:xfrm>
        </p:spPr>
        <p:txBody>
          <a:bodyPr/>
          <a:lstStyle/>
          <a:p>
            <a:pPr marL="673894" indent="-673894">
              <a:lnSpc>
                <a:spcPct val="120000"/>
              </a:lnSpc>
              <a:spcBef>
                <a:spcPct val="60000"/>
              </a:spcBef>
              <a:buNone/>
            </a:pPr>
            <a:r>
              <a:rPr lang="zh-TW" altLang="en-US" dirty="0">
                <a:solidFill>
                  <a:srgbClr val="000066"/>
                </a:solidFill>
                <a:ea typeface="標楷體" panose="03000509000000000000" pitchFamily="65" charset="-120"/>
              </a:rPr>
              <a:t>（七）家長參加志工行列</a:t>
            </a:r>
            <a:br>
              <a:rPr lang="zh-TW" altLang="en-US" dirty="0">
                <a:solidFill>
                  <a:srgbClr val="000066"/>
                </a:solidFill>
                <a:ea typeface="標楷體" panose="03000509000000000000" pitchFamily="65" charset="-120"/>
              </a:rPr>
            </a:br>
            <a:r>
              <a:rPr lang="zh-TW" altLang="en-US" sz="2100" dirty="0">
                <a:solidFill>
                  <a:srgbClr val="0000FF"/>
                </a:solidFill>
                <a:latin typeface="標楷體" panose="03000509000000000000" pitchFamily="65" charset="-120"/>
                <a:ea typeface="標楷體" panose="03000509000000000000" pitchFamily="65" charset="-120"/>
              </a:rPr>
              <a:t>為社會增加有效的人力資源，也為基金會注入新的血輪。</a:t>
            </a:r>
          </a:p>
        </p:txBody>
      </p:sp>
      <p:pic>
        <p:nvPicPr>
          <p:cNvPr id="3" name="圖片 2">
            <a:extLst>
              <a:ext uri="{FF2B5EF4-FFF2-40B4-BE49-F238E27FC236}">
                <a16:creationId xmlns:a16="http://schemas.microsoft.com/office/drawing/2014/main" xmlns="" id="{81A7D694-6A24-4B1C-BFA5-E81DD192FC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5536" y="1923678"/>
            <a:ext cx="4437112" cy="3140134"/>
          </a:xfrm>
          <a:prstGeom prst="rect">
            <a:avLst/>
          </a:prstGeom>
        </p:spPr>
      </p:pic>
      <p:pic>
        <p:nvPicPr>
          <p:cNvPr id="5" name="圖片 4">
            <a:extLst>
              <a:ext uri="{FF2B5EF4-FFF2-40B4-BE49-F238E27FC236}">
                <a16:creationId xmlns:a16="http://schemas.microsoft.com/office/drawing/2014/main" xmlns="" id="{274843D8-4617-42EE-A6FA-172AF129B0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22739" y="1933723"/>
            <a:ext cx="4032448" cy="3003798"/>
          </a:xfrm>
          <a:prstGeom prst="rect">
            <a:avLst/>
          </a:prstGeom>
        </p:spPr>
      </p:pic>
      <p:pic>
        <p:nvPicPr>
          <p:cNvPr id="21506" name="Picture 2" descr="卡通读书古人图片素材免费下载- 觅知网">
            <a:extLst>
              <a:ext uri="{FF2B5EF4-FFF2-40B4-BE49-F238E27FC236}">
                <a16:creationId xmlns:a16="http://schemas.microsoft.com/office/drawing/2014/main" xmlns="" id="{1DF91E1D-EBCB-43C5-8082-92B11C88762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47904" y="92849"/>
            <a:ext cx="1296095" cy="1618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370523"/>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B2288096-05A7-4A5F-8D7E-2B0AD8EBE6CC}"/>
              </a:ext>
            </a:extLst>
          </p:cNvPr>
          <p:cNvSpPr>
            <a:spLocks noGrp="1"/>
          </p:cNvSpPr>
          <p:nvPr>
            <p:ph type="title"/>
          </p:nvPr>
        </p:nvSpPr>
        <p:spPr/>
        <p:txBody>
          <a:bodyPr/>
          <a:lstStyle/>
          <a:p>
            <a:endParaRPr lang="zh-TW" altLang="en-US"/>
          </a:p>
        </p:txBody>
      </p:sp>
      <p:pic>
        <p:nvPicPr>
          <p:cNvPr id="5" name="內容版面配置區 4">
            <a:extLst>
              <a:ext uri="{FF2B5EF4-FFF2-40B4-BE49-F238E27FC236}">
                <a16:creationId xmlns:a16="http://schemas.microsoft.com/office/drawing/2014/main" xmlns="" id="{79166A77-2241-472F-9249-C95A88299B4D}"/>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292081" y="0"/>
            <a:ext cx="3851919" cy="5143500"/>
          </a:xfrm>
        </p:spPr>
      </p:pic>
      <p:pic>
        <p:nvPicPr>
          <p:cNvPr id="7" name="圖片 6">
            <a:extLst>
              <a:ext uri="{FF2B5EF4-FFF2-40B4-BE49-F238E27FC236}">
                <a16:creationId xmlns:a16="http://schemas.microsoft.com/office/drawing/2014/main" xmlns="" id="{23EB9928-9B7F-4828-8B0F-41CA2A1861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5292081" cy="5143500"/>
          </a:xfrm>
          <a:prstGeom prst="rect">
            <a:avLst/>
          </a:prstGeom>
        </p:spPr>
      </p:pic>
    </p:spTree>
    <p:extLst>
      <p:ext uri="{BB962C8B-B14F-4D97-AF65-F5344CB8AC3E}">
        <p14:creationId xmlns:p14="http://schemas.microsoft.com/office/powerpoint/2010/main" val="25779332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1C3A5C90-A88B-44F7-9C26-D8FC22438972}"/>
              </a:ext>
            </a:extLst>
          </p:cNvPr>
          <p:cNvSpPr>
            <a:spLocks noGrp="1"/>
          </p:cNvSpPr>
          <p:nvPr>
            <p:ph type="title"/>
          </p:nvPr>
        </p:nvSpPr>
        <p:spPr/>
        <p:txBody>
          <a:bodyPr/>
          <a:lstStyle/>
          <a:p>
            <a:r>
              <a:rPr lang="zh-TW" altLang="en-US" dirty="0">
                <a:solidFill>
                  <a:srgbClr val="000066"/>
                </a:solidFill>
                <a:ea typeface="標楷體" panose="03000509000000000000" pitchFamily="65" charset="-120"/>
              </a:rPr>
              <a:t>三、（八）</a:t>
            </a:r>
            <a:r>
              <a:rPr lang="zh-TW" altLang="en-US" dirty="0">
                <a:solidFill>
                  <a:srgbClr val="000066"/>
                </a:solidFill>
                <a:latin typeface="標楷體" panose="03000509000000000000" pitchFamily="65" charset="-120"/>
                <a:ea typeface="標楷體" panose="03000509000000000000" pitchFamily="65" charset="-120"/>
              </a:rPr>
              <a:t>家長普遍素質佳</a:t>
            </a:r>
            <a:endParaRPr lang="zh-TW" altLang="en-US" dirty="0"/>
          </a:p>
        </p:txBody>
      </p:sp>
      <p:sp>
        <p:nvSpPr>
          <p:cNvPr id="3" name="內容版面配置區 2">
            <a:extLst>
              <a:ext uri="{FF2B5EF4-FFF2-40B4-BE49-F238E27FC236}">
                <a16:creationId xmlns:a16="http://schemas.microsoft.com/office/drawing/2014/main" xmlns="" id="{7B5EF987-E954-426A-B947-D4E81187CD59}"/>
              </a:ext>
            </a:extLst>
          </p:cNvPr>
          <p:cNvSpPr>
            <a:spLocks noGrp="1"/>
          </p:cNvSpPr>
          <p:nvPr>
            <p:ph idx="1"/>
          </p:nvPr>
        </p:nvSpPr>
        <p:spPr/>
        <p:txBody>
          <a:bodyPr/>
          <a:lstStyle/>
          <a:p>
            <a:pPr marL="0" indent="0">
              <a:buNone/>
            </a:pPr>
            <a:r>
              <a:rPr lang="zh-TW" altLang="en-US" sz="2400" dirty="0">
                <a:solidFill>
                  <a:srgbClr val="0000FF"/>
                </a:solidFill>
                <a:latin typeface="標楷體" panose="03000509000000000000" pitchFamily="65" charset="-120"/>
                <a:ea typeface="標楷體" panose="03000509000000000000" pitchFamily="65" charset="-120"/>
              </a:rPr>
              <a:t>重視孩子經典教育的家長，普遍素質佳，觀念好，是非常優秀的一個族群，為基金會提供了選拔優秀人才的寬廣平台。</a:t>
            </a:r>
          </a:p>
          <a:p>
            <a:endParaRPr lang="zh-TW" altLang="en-US" dirty="0"/>
          </a:p>
        </p:txBody>
      </p:sp>
      <p:pic>
        <p:nvPicPr>
          <p:cNvPr id="5" name="圖片 4">
            <a:extLst>
              <a:ext uri="{FF2B5EF4-FFF2-40B4-BE49-F238E27FC236}">
                <a16:creationId xmlns:a16="http://schemas.microsoft.com/office/drawing/2014/main" xmlns="" id="{DA1F3228-0EF4-4762-8807-2109442A35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1560" y="2104878"/>
            <a:ext cx="3857625" cy="2859782"/>
          </a:xfrm>
          <a:prstGeom prst="rect">
            <a:avLst/>
          </a:prstGeom>
        </p:spPr>
      </p:pic>
      <p:pic>
        <p:nvPicPr>
          <p:cNvPr id="7" name="圖片 6">
            <a:extLst>
              <a:ext uri="{FF2B5EF4-FFF2-40B4-BE49-F238E27FC236}">
                <a16:creationId xmlns:a16="http://schemas.microsoft.com/office/drawing/2014/main" xmlns="" id="{67E62096-AC7B-4BDF-B220-BFB7B2B945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74816" y="2139702"/>
            <a:ext cx="3857624" cy="3003798"/>
          </a:xfrm>
          <a:prstGeom prst="rect">
            <a:avLst/>
          </a:prstGeom>
        </p:spPr>
      </p:pic>
    </p:spTree>
    <p:extLst>
      <p:ext uri="{BB962C8B-B14F-4D97-AF65-F5344CB8AC3E}">
        <p14:creationId xmlns:p14="http://schemas.microsoft.com/office/powerpoint/2010/main" val="20205499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xmlns="" id="{036DD23A-3A7B-4DE1-A39F-A199C610430F}"/>
              </a:ext>
            </a:extLst>
          </p:cNvPr>
          <p:cNvSpPr>
            <a:spLocks noGrp="1" noRot="1" noChangeArrowheads="1"/>
          </p:cNvSpPr>
          <p:nvPr>
            <p:ph type="title"/>
          </p:nvPr>
        </p:nvSpPr>
        <p:spPr>
          <a:xfrm>
            <a:off x="1369219" y="457200"/>
            <a:ext cx="3256360" cy="857250"/>
          </a:xfrm>
        </p:spPr>
        <p:txBody>
          <a:bodyPr>
            <a:normAutofit fontScale="90000"/>
          </a:bodyPr>
          <a:lstStyle/>
          <a:p>
            <a:pPr eaLnBrk="1" hangingPunct="1">
              <a:defRPr/>
            </a:pPr>
            <a:r>
              <a:rPr lang="zh-TW" altLang="en-US" sz="4050">
                <a:solidFill>
                  <a:srgbClr val="000099"/>
                </a:solidFill>
                <a:effectLst>
                  <a:outerShdw blurRad="38100" dist="38100" dir="2700000" algn="tl">
                    <a:srgbClr val="C0C0C0"/>
                  </a:outerShdw>
                </a:effectLst>
                <a:ea typeface="標楷體" panose="03000509000000000000" pitchFamily="65" charset="-120"/>
              </a:rPr>
              <a:t>三、實施成效</a:t>
            </a:r>
          </a:p>
        </p:txBody>
      </p:sp>
      <p:sp>
        <p:nvSpPr>
          <p:cNvPr id="49155" name="Rectangle 3">
            <a:extLst>
              <a:ext uri="{FF2B5EF4-FFF2-40B4-BE49-F238E27FC236}">
                <a16:creationId xmlns:a16="http://schemas.microsoft.com/office/drawing/2014/main" xmlns="" id="{502A3EB7-9E99-408A-962C-CA090A6BD2DD}"/>
              </a:ext>
            </a:extLst>
          </p:cNvPr>
          <p:cNvSpPr>
            <a:spLocks noGrp="1" noRot="1" noChangeArrowheads="1"/>
          </p:cNvSpPr>
          <p:nvPr>
            <p:ph type="body" idx="1"/>
          </p:nvPr>
        </p:nvSpPr>
        <p:spPr/>
        <p:txBody>
          <a:bodyPr/>
          <a:lstStyle/>
          <a:p>
            <a:pPr marL="812006" indent="-812006">
              <a:lnSpc>
                <a:spcPct val="120000"/>
              </a:lnSpc>
              <a:spcBef>
                <a:spcPct val="60000"/>
              </a:spcBef>
              <a:buNone/>
              <a:defRPr/>
            </a:pPr>
            <a:r>
              <a:rPr lang="en-US" altLang="zh-TW" dirty="0">
                <a:solidFill>
                  <a:srgbClr val="000066"/>
                </a:solidFill>
                <a:latin typeface="標楷體" panose="03000509000000000000" pitchFamily="65" charset="-120"/>
                <a:ea typeface="標楷體" panose="03000509000000000000" pitchFamily="65" charset="-120"/>
              </a:rPr>
              <a:t> </a:t>
            </a:r>
            <a:r>
              <a:rPr lang="zh-TW" altLang="en-US" dirty="0">
                <a:solidFill>
                  <a:srgbClr val="000066"/>
                </a:solidFill>
                <a:latin typeface="標楷體" panose="03000509000000000000" pitchFamily="65" charset="-120"/>
                <a:ea typeface="標楷體" panose="03000509000000000000" pitchFamily="65" charset="-120"/>
              </a:rPr>
              <a:t>（九）宏法利生</a:t>
            </a:r>
            <a:r>
              <a:rPr lang="zh-TW" altLang="en-US" dirty="0">
                <a:solidFill>
                  <a:srgbClr val="FFFF00"/>
                </a:solidFill>
                <a:effectLst>
                  <a:outerShdw blurRad="38100" dist="38100" dir="2700000" algn="tl">
                    <a:srgbClr val="C0C0C0"/>
                  </a:outerShdw>
                </a:effectLst>
                <a:latin typeface="標楷體" panose="03000509000000000000" pitchFamily="65" charset="-120"/>
                <a:ea typeface="標楷體" panose="03000509000000000000" pitchFamily="65" charset="-120"/>
              </a:rPr>
              <a:t/>
            </a:r>
            <a:br>
              <a:rPr lang="zh-TW" altLang="en-US" dirty="0">
                <a:solidFill>
                  <a:srgbClr val="FFFF00"/>
                </a:solidFill>
                <a:effectLst>
                  <a:outerShdw blurRad="38100" dist="38100" dir="2700000" algn="tl">
                    <a:srgbClr val="C0C0C0"/>
                  </a:outerShdw>
                </a:effectLst>
                <a:latin typeface="標楷體" panose="03000509000000000000" pitchFamily="65" charset="-120"/>
                <a:ea typeface="標楷體" panose="03000509000000000000" pitchFamily="65" charset="-120"/>
              </a:rPr>
            </a:br>
            <a:r>
              <a:rPr lang="zh-TW" altLang="en-US" sz="2100" dirty="0">
                <a:solidFill>
                  <a:srgbClr val="0000FF"/>
                </a:solidFill>
                <a:latin typeface="標楷體" panose="03000509000000000000" pitchFamily="65" charset="-120"/>
                <a:ea typeface="標楷體" panose="03000509000000000000" pitchFamily="65" charset="-120"/>
              </a:rPr>
              <a:t>因為全體志工無為的付出，受到校長、地方士紳及家長的一致肯定，有許多家長陸續加入讀經志工的行列，真正能達到宏法利生並兼顧中華文化的留存與宏揚。</a:t>
            </a:r>
          </a:p>
          <a:p>
            <a:pPr marL="812006" indent="-812006">
              <a:buNone/>
              <a:defRPr/>
            </a:pPr>
            <a:r>
              <a:rPr lang="zh-TW" altLang="en-US" dirty="0"/>
              <a:t>         </a:t>
            </a:r>
            <a:r>
              <a:rPr lang="zh-TW" altLang="en-US" sz="2100" dirty="0">
                <a:solidFill>
                  <a:srgbClr val="FF0000"/>
                </a:solidFill>
                <a:latin typeface="標楷體" panose="03000509000000000000" pitchFamily="65" charset="-120"/>
                <a:ea typeface="標楷體" panose="03000509000000000000" pitchFamily="65" charset="-120"/>
                <a:sym typeface="Symbol" panose="05050102010706020507" pitchFamily="18" charset="2"/>
              </a:rPr>
              <a:t>見證</a:t>
            </a:r>
            <a:endParaRPr lang="zh-TW" altLang="en-US" sz="2100" dirty="0">
              <a:solidFill>
                <a:srgbClr val="FF0000"/>
              </a:solidFill>
              <a:latin typeface="標楷體" panose="03000509000000000000" pitchFamily="65" charset="-120"/>
              <a:ea typeface="標楷體" panose="03000509000000000000" pitchFamily="65" charset="-120"/>
            </a:endParaRPr>
          </a:p>
          <a:p>
            <a:pPr marL="812006" indent="-812006">
              <a:buNone/>
              <a:defRPr/>
            </a:pPr>
            <a:r>
              <a:rPr lang="zh-TW" altLang="en-US" dirty="0"/>
              <a:t>          </a:t>
            </a:r>
          </a:p>
        </p:txBody>
      </p:sp>
      <p:sp>
        <p:nvSpPr>
          <p:cNvPr id="3" name="太陽 2">
            <a:hlinkClick r:id="rId2" action="ppaction://hlinkfile"/>
            <a:extLst>
              <a:ext uri="{FF2B5EF4-FFF2-40B4-BE49-F238E27FC236}">
                <a16:creationId xmlns:a16="http://schemas.microsoft.com/office/drawing/2014/main" xmlns="" id="{2CBBA041-C442-437F-A2E6-197EC29621B1}"/>
              </a:ext>
            </a:extLst>
          </p:cNvPr>
          <p:cNvSpPr/>
          <p:nvPr/>
        </p:nvSpPr>
        <p:spPr>
          <a:xfrm>
            <a:off x="7452320" y="3737373"/>
            <a:ext cx="914400" cy="91440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 name="Picture 17" descr="SCH2051">
            <a:extLst>
              <a:ext uri="{FF2B5EF4-FFF2-40B4-BE49-F238E27FC236}">
                <a16:creationId xmlns:a16="http://schemas.microsoft.com/office/drawing/2014/main" xmlns="" id="{545DFA9D-43FD-4C74-BD75-7DE650A4175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97981" y="3464720"/>
            <a:ext cx="3835004" cy="167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3147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3367872" y="1491630"/>
            <a:ext cx="2507649" cy="2507649"/>
          </a:xfrm>
          <a:prstGeom prst="ellipse">
            <a:avLst/>
          </a:prstGeom>
          <a:solidFill>
            <a:srgbClr val="3DBE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5359532" y="2519975"/>
            <a:ext cx="1156683" cy="1156683"/>
          </a:xfrm>
          <a:prstGeom prst="ellipse">
            <a:avLst/>
          </a:prstGeom>
          <a:solidFill>
            <a:srgbClr val="00B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8503821" y="1941784"/>
            <a:ext cx="613534" cy="613534"/>
          </a:xfrm>
          <a:prstGeom prst="ellipse">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766267" y="23854"/>
            <a:ext cx="2816797" cy="5478423"/>
          </a:xfrm>
          <a:prstGeom prst="rect">
            <a:avLst/>
          </a:prstGeom>
          <a:noFill/>
        </p:spPr>
        <p:txBody>
          <a:bodyPr wrap="none" rtlCol="0">
            <a:spAutoFit/>
          </a:bodyPr>
          <a:lstStyle/>
          <a:p>
            <a:r>
              <a:rPr lang="en-US" altLang="zh-CN" sz="35000" dirty="0">
                <a:solidFill>
                  <a:srgbClr val="00B0F0"/>
                </a:solidFill>
                <a:latin typeface="微软雅黑" panose="020B0503020204020204" pitchFamily="34" charset="-122"/>
                <a:ea typeface="微软雅黑" panose="020B0503020204020204" pitchFamily="34" charset="-122"/>
              </a:rPr>
              <a:t>4</a:t>
            </a:r>
            <a:endParaRPr lang="zh-CN" altLang="en-US" sz="35000" dirty="0">
              <a:solidFill>
                <a:srgbClr val="00B0F0"/>
              </a:solidFill>
              <a:latin typeface="微软雅黑" panose="020B0503020204020204" pitchFamily="34" charset="-122"/>
              <a:ea typeface="微软雅黑" panose="020B0503020204020204" pitchFamily="34" charset="-122"/>
            </a:endParaRPr>
          </a:p>
        </p:txBody>
      </p:sp>
      <p:sp>
        <p:nvSpPr>
          <p:cNvPr id="7" name="椭圆 6"/>
          <p:cNvSpPr/>
          <p:nvPr/>
        </p:nvSpPr>
        <p:spPr>
          <a:xfrm>
            <a:off x="6312510" y="3635005"/>
            <a:ext cx="639483" cy="605045"/>
          </a:xfrm>
          <a:prstGeom prst="ellipse">
            <a:avLst/>
          </a:prstGeom>
          <a:solidFill>
            <a:srgbClr val="00B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7869004" y="3974125"/>
            <a:ext cx="469834" cy="469834"/>
          </a:xfrm>
          <a:prstGeom prst="ellipse">
            <a:avLst/>
          </a:prstGeom>
          <a:solidFill>
            <a:srgbClr val="00B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7236296" y="3456684"/>
            <a:ext cx="504056" cy="504056"/>
          </a:xfrm>
          <a:prstGeom prst="ellipse">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5734769" y="1265784"/>
            <a:ext cx="781447" cy="781447"/>
          </a:xfrm>
          <a:prstGeom prst="ellipse">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0">
            <a:extLst>
              <a:ext uri="{FF2B5EF4-FFF2-40B4-BE49-F238E27FC236}">
                <a16:creationId xmlns:a16="http://schemas.microsoft.com/office/drawing/2014/main" xmlns="" id="{D8210C52-D51D-6945-9E1F-BD001ACC7ABA}"/>
              </a:ext>
            </a:extLst>
          </p:cNvPr>
          <p:cNvSpPr txBox="1"/>
          <p:nvPr/>
        </p:nvSpPr>
        <p:spPr>
          <a:xfrm>
            <a:off x="3491881" y="1816652"/>
            <a:ext cx="3460112" cy="1754326"/>
          </a:xfrm>
          <a:prstGeom prst="rect">
            <a:avLst/>
          </a:prstGeom>
          <a:noFill/>
        </p:spPr>
        <p:txBody>
          <a:bodyPr wrap="square" rtlCol="0">
            <a:spAutoFit/>
          </a:bodyPr>
          <a:lstStyle/>
          <a:p>
            <a:r>
              <a:rPr lang="zh-CN" altLang="en-US" sz="5400" b="1" dirty="0">
                <a:solidFill>
                  <a:srgbClr val="FF9933"/>
                </a:solidFill>
                <a:latin typeface="微软雅黑" panose="020B0503020204020204" pitchFamily="34" charset="-122"/>
                <a:ea typeface="微软雅黑" panose="020B0503020204020204" pitchFamily="34" charset="-122"/>
              </a:rPr>
              <a:t>肆、</a:t>
            </a:r>
            <a:endParaRPr lang="en-US" altLang="zh-CN" sz="5400" b="1" dirty="0">
              <a:solidFill>
                <a:srgbClr val="FF9933"/>
              </a:solidFill>
              <a:latin typeface="微软雅黑" panose="020B0503020204020204" pitchFamily="34" charset="-122"/>
              <a:ea typeface="微软雅黑" panose="020B0503020204020204" pitchFamily="34" charset="-122"/>
            </a:endParaRPr>
          </a:p>
          <a:p>
            <a:r>
              <a:rPr lang="zh-TW" altLang="en-US" sz="5400" b="1" dirty="0">
                <a:solidFill>
                  <a:srgbClr val="FF9933"/>
                </a:solidFill>
                <a:latin typeface="微软雅黑" panose="020B0503020204020204" pitchFamily="34" charset="-122"/>
                <a:ea typeface="微软雅黑" panose="020B0503020204020204" pitchFamily="34" charset="-122"/>
              </a:rPr>
              <a:t>永續經營</a:t>
            </a:r>
            <a:endParaRPr lang="en-US" altLang="zh-CN" sz="900" dirty="0">
              <a:solidFill>
                <a:srgbClr val="FF9933"/>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332504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83BF69E6-3C5E-4A50-8566-656BDA23D7C6}"/>
              </a:ext>
            </a:extLst>
          </p:cNvPr>
          <p:cNvSpPr/>
          <p:nvPr/>
        </p:nvSpPr>
        <p:spPr>
          <a:xfrm>
            <a:off x="604008" y="551735"/>
            <a:ext cx="8282094" cy="646331"/>
          </a:xfrm>
          <a:prstGeom prst="rect">
            <a:avLst/>
          </a:prstGeom>
        </p:spPr>
        <p:txBody>
          <a:bodyPr wrap="square">
            <a:spAutoFit/>
          </a:bodyPr>
          <a:lstStyle/>
          <a:p>
            <a:r>
              <a:rPr lang="zh-TW" altLang="en-US" sz="3600" b="1" dirty="0">
                <a:solidFill>
                  <a:srgbClr val="0432FF"/>
                </a:solidFill>
                <a:latin typeface="標楷體" panose="03000509000000000000" pitchFamily="65" charset="-120"/>
                <a:ea typeface="標楷體" panose="03000509000000000000" pitchFamily="65" charset="-120"/>
              </a:rPr>
              <a:t>四</a:t>
            </a:r>
            <a:r>
              <a:rPr lang="zh-TW" altLang="zh-TW" sz="3600" b="1" dirty="0">
                <a:solidFill>
                  <a:srgbClr val="0432FF"/>
                </a:solidFill>
                <a:latin typeface="標楷體" panose="03000509000000000000" pitchFamily="65" charset="-120"/>
                <a:ea typeface="標楷體" panose="03000509000000000000" pitchFamily="65" charset="-120"/>
              </a:rPr>
              <a:t>、親子讀經班如何永續經營</a:t>
            </a:r>
            <a:endParaRPr lang="zh-TW" altLang="en-US" sz="3600" dirty="0">
              <a:latin typeface="標楷體" panose="03000509000000000000" pitchFamily="65" charset="-120"/>
              <a:ea typeface="標楷體" panose="03000509000000000000" pitchFamily="65" charset="-120"/>
            </a:endParaRPr>
          </a:p>
        </p:txBody>
      </p:sp>
      <p:sp>
        <p:nvSpPr>
          <p:cNvPr id="3" name="矩形 2">
            <a:extLst>
              <a:ext uri="{FF2B5EF4-FFF2-40B4-BE49-F238E27FC236}">
                <a16:creationId xmlns:a16="http://schemas.microsoft.com/office/drawing/2014/main" xmlns="" id="{F7CB37C7-189E-48AC-BC2C-D09E77D6A3CD}"/>
              </a:ext>
            </a:extLst>
          </p:cNvPr>
          <p:cNvSpPr/>
          <p:nvPr/>
        </p:nvSpPr>
        <p:spPr>
          <a:xfrm>
            <a:off x="899592" y="1942298"/>
            <a:ext cx="8130524" cy="2677656"/>
          </a:xfrm>
          <a:prstGeom prst="rect">
            <a:avLst/>
          </a:prstGeom>
        </p:spPr>
        <p:txBody>
          <a:bodyPr wrap="square">
            <a:spAutoFit/>
          </a:bodyPr>
          <a:lstStyle/>
          <a:p>
            <a:r>
              <a:rPr lang="zh-TW" altLang="en-US" dirty="0"/>
              <a:t> </a:t>
            </a:r>
            <a:r>
              <a:rPr lang="en-US" altLang="zh-TW" sz="2400" dirty="0">
                <a:latin typeface="標楷體" panose="03000509000000000000" pitchFamily="65" charset="-120"/>
                <a:ea typeface="標楷體" panose="03000509000000000000" pitchFamily="65" charset="-120"/>
              </a:rPr>
              <a:t>v</a:t>
            </a:r>
            <a:r>
              <a:rPr lang="zh-TW" altLang="en-US" sz="2400" dirty="0">
                <a:latin typeface="標楷體" panose="03000509000000000000" pitchFamily="65" charset="-120"/>
                <a:ea typeface="標楷體" panose="03000509000000000000" pitchFamily="65" charset="-120"/>
              </a:rPr>
              <a:t>讀經班永續經營的成功關鍵</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家長的支持與積極參與。能否留住家長是關鍵。思考如何穩定家長出席率</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家長才具備主導權</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
            </a:r>
            <a:br>
              <a:rPr lang="zh-TW" altLang="en-US" sz="2400" dirty="0">
                <a:latin typeface="標楷體" panose="03000509000000000000" pitchFamily="65" charset="-120"/>
                <a:ea typeface="標楷體" panose="03000509000000000000" pitchFamily="65" charset="-120"/>
              </a:rPr>
            </a:br>
            <a:r>
              <a:rPr lang="en-US" altLang="zh-TW" sz="2400" dirty="0">
                <a:latin typeface="標楷體" panose="03000509000000000000" pitchFamily="65" charset="-120"/>
                <a:ea typeface="標楷體" panose="03000509000000000000" pitchFamily="65" charset="-120"/>
              </a:rPr>
              <a:t>v</a:t>
            </a:r>
            <a:r>
              <a:rPr lang="zh-TW" altLang="en-US" sz="2400" dirty="0">
                <a:latin typeface="標楷體" panose="03000509000000000000" pitchFamily="65" charset="-120"/>
                <a:ea typeface="標楷體" panose="03000509000000000000" pitchFamily="65" charset="-120"/>
              </a:rPr>
              <a:t>了解特質</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人是健忘的，人是需要被提醒的，人是需要被傾聽的，人是需要被看重的，人是需要被肯定的，人是需要被鼓舞的</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家長也需要賞識教育</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  </a:t>
            </a:r>
          </a:p>
        </p:txBody>
      </p:sp>
      <p:pic>
        <p:nvPicPr>
          <p:cNvPr id="9220" name="Picture 4" descr="v图片图片图书的腿表情包蹲幼儿-表情包之园">
            <a:extLst>
              <a:ext uri="{FF2B5EF4-FFF2-40B4-BE49-F238E27FC236}">
                <a16:creationId xmlns:a16="http://schemas.microsoft.com/office/drawing/2014/main" xmlns="" id="{B6F4CDE9-6B49-4FB1-AB4D-FDCC5ED6960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12529" y="0"/>
            <a:ext cx="2231472"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638055"/>
      </p:ext>
    </p:extLst>
  </p:cSld>
  <p:clrMapOvr>
    <a:masterClrMapping/>
  </p:clrMapOvr>
  <p:transition>
    <p:split orient="vert"/>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8381C332-8669-4DF5-A671-1F6FB7EC7208}"/>
              </a:ext>
            </a:extLst>
          </p:cNvPr>
          <p:cNvSpPr>
            <a:spLocks noGrp="1"/>
          </p:cNvSpPr>
          <p:nvPr>
            <p:ph type="title"/>
          </p:nvPr>
        </p:nvSpPr>
        <p:spPr/>
        <p:txBody>
          <a:bodyPr/>
          <a:lstStyle/>
          <a:p>
            <a:endParaRPr lang="zh-TW" altLang="en-US"/>
          </a:p>
        </p:txBody>
      </p:sp>
      <p:pic>
        <p:nvPicPr>
          <p:cNvPr id="28674" name="Picture 2" descr="卡通读书课件ppt背景图片&gt;&gt;课件背景&gt;&gt;PPT素材&gt;&gt;教师设计">
            <a:extLst>
              <a:ext uri="{FF2B5EF4-FFF2-40B4-BE49-F238E27FC236}">
                <a16:creationId xmlns:a16="http://schemas.microsoft.com/office/drawing/2014/main" xmlns="" id="{BBE59224-2BC5-4975-8D07-4A057CA6BB50}"/>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0" y="-1"/>
            <a:ext cx="9144000" cy="5243119"/>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a:extLst>
              <a:ext uri="{FF2B5EF4-FFF2-40B4-BE49-F238E27FC236}">
                <a16:creationId xmlns:a16="http://schemas.microsoft.com/office/drawing/2014/main" xmlns="" id="{BAB7D93F-FE11-4129-AF4D-49700A0A181A}"/>
              </a:ext>
            </a:extLst>
          </p:cNvPr>
          <p:cNvSpPr/>
          <p:nvPr/>
        </p:nvSpPr>
        <p:spPr>
          <a:xfrm>
            <a:off x="1870744" y="645952"/>
            <a:ext cx="6543413" cy="646331"/>
          </a:xfrm>
          <a:prstGeom prst="rect">
            <a:avLst/>
          </a:prstGeom>
          <a:solidFill>
            <a:schemeClr val="bg1"/>
          </a:solidFill>
          <a:ln>
            <a:solidFill>
              <a:schemeClr val="bg1"/>
            </a:solidFill>
          </a:ln>
        </p:spPr>
        <p:txBody>
          <a:bodyPr wrap="square">
            <a:spAutoFit/>
          </a:bodyPr>
          <a:lstStyle/>
          <a:p>
            <a:pPr lvl="0">
              <a:defRPr/>
            </a:pPr>
            <a:r>
              <a:rPr lang="zh-TW" altLang="en-US" sz="3600" b="1" dirty="0">
                <a:solidFill>
                  <a:srgbClr val="0432FF"/>
                </a:solidFill>
                <a:latin typeface="標楷體" panose="03000509000000000000" pitchFamily="65" charset="-120"/>
                <a:ea typeface="標楷體" panose="03000509000000000000" pitchFamily="65" charset="-120"/>
              </a:rPr>
              <a:t>四</a:t>
            </a:r>
            <a:r>
              <a:rPr lang="zh-TW" altLang="zh-TW" sz="3600" b="1" dirty="0">
                <a:solidFill>
                  <a:srgbClr val="0432FF"/>
                </a:solidFill>
                <a:latin typeface="標楷體" panose="03000509000000000000" pitchFamily="65" charset="-120"/>
                <a:ea typeface="標楷體" panose="03000509000000000000" pitchFamily="65" charset="-120"/>
              </a:rPr>
              <a:t>、親子讀經班如何永續經營</a:t>
            </a:r>
            <a:endParaRPr lang="zh-TW" altLang="en-US" sz="3600" dirty="0">
              <a:solidFill>
                <a:srgbClr val="000000"/>
              </a:solidFill>
              <a:latin typeface="標楷體" panose="03000509000000000000" pitchFamily="65" charset="-120"/>
              <a:ea typeface="標楷體" panose="03000509000000000000" pitchFamily="65" charset="-120"/>
            </a:endParaRPr>
          </a:p>
        </p:txBody>
      </p:sp>
      <p:sp>
        <p:nvSpPr>
          <p:cNvPr id="5" name="矩形 4">
            <a:extLst>
              <a:ext uri="{FF2B5EF4-FFF2-40B4-BE49-F238E27FC236}">
                <a16:creationId xmlns:a16="http://schemas.microsoft.com/office/drawing/2014/main" xmlns="" id="{3E7CAB04-7BAD-4C21-8970-CFDA00450A8E}"/>
              </a:ext>
            </a:extLst>
          </p:cNvPr>
          <p:cNvSpPr/>
          <p:nvPr/>
        </p:nvSpPr>
        <p:spPr>
          <a:xfrm>
            <a:off x="125835" y="2071929"/>
            <a:ext cx="8892329" cy="2677656"/>
          </a:xfrm>
          <a:prstGeom prst="rect">
            <a:avLst/>
          </a:prstGeom>
          <a:noFill/>
        </p:spPr>
        <p:txBody>
          <a:bodyPr wrap="square">
            <a:spAutoFit/>
          </a:bodyPr>
          <a:lstStyle/>
          <a:p>
            <a:pPr lvl="0"/>
            <a:r>
              <a:rPr lang="en-US" altLang="zh-TW" dirty="0">
                <a:solidFill>
                  <a:srgbClr val="000000"/>
                </a:solidFill>
                <a:latin typeface="標楷體" panose="03000509000000000000" pitchFamily="65" charset="-120"/>
                <a:ea typeface="標楷體" panose="03000509000000000000" pitchFamily="65" charset="-120"/>
              </a:rPr>
              <a:t>v</a:t>
            </a:r>
            <a:r>
              <a:rPr lang="zh-TW" altLang="en-US" sz="2400" dirty="0">
                <a:solidFill>
                  <a:srgbClr val="000000"/>
                </a:solidFill>
                <a:latin typeface="標楷體" panose="03000509000000000000" pitchFamily="65" charset="-120"/>
                <a:ea typeface="標楷體" panose="03000509000000000000" pitchFamily="65" charset="-120"/>
              </a:rPr>
              <a:t>家長留班原因</a:t>
            </a:r>
            <a:r>
              <a:rPr lang="en-US" altLang="zh-TW" sz="2400" dirty="0">
                <a:solidFill>
                  <a:srgbClr val="000000"/>
                </a:solidFill>
                <a:latin typeface="標楷體" panose="03000509000000000000" pitchFamily="65" charset="-120"/>
                <a:ea typeface="標楷體" panose="03000509000000000000" pitchFamily="65" charset="-120"/>
              </a:rPr>
              <a:t>--</a:t>
            </a:r>
            <a:r>
              <a:rPr lang="zh-TW" altLang="en-US" sz="2400" dirty="0">
                <a:solidFill>
                  <a:srgbClr val="000000"/>
                </a:solidFill>
                <a:latin typeface="標楷體" panose="03000509000000000000" pitchFamily="65" charset="-120"/>
                <a:ea typeface="標楷體" panose="03000509000000000000" pitchFamily="65" charset="-120"/>
              </a:rPr>
              <a:t>招生年齡，落實親子報名制度，保證金制度，說明會強而有力，主講者權威性，說服度，可信度</a:t>
            </a:r>
            <a:r>
              <a:rPr lang="en-US" altLang="zh-TW" sz="2400" dirty="0">
                <a:solidFill>
                  <a:srgbClr val="000000"/>
                </a:solidFill>
                <a:latin typeface="標楷體" panose="03000509000000000000" pitchFamily="65" charset="-120"/>
                <a:ea typeface="標楷體" panose="03000509000000000000" pitchFamily="65" charset="-120"/>
              </a:rPr>
              <a:t>--</a:t>
            </a:r>
            <a:r>
              <a:rPr lang="zh-TW" altLang="en-US" sz="2400" dirty="0">
                <a:solidFill>
                  <a:srgbClr val="000000"/>
                </a:solidFill>
                <a:latin typeface="標楷體" panose="03000509000000000000" pitchFamily="65" charset="-120"/>
                <a:ea typeface="標楷體" panose="03000509000000000000" pitchFamily="65" charset="-120"/>
              </a:rPr>
              <a:t>後續補強。</a:t>
            </a:r>
            <a:endParaRPr lang="en-US" altLang="zh-TW" sz="2400" dirty="0">
              <a:solidFill>
                <a:srgbClr val="000000"/>
              </a:solidFill>
              <a:latin typeface="標楷體" panose="03000509000000000000" pitchFamily="65" charset="-120"/>
              <a:ea typeface="標楷體" panose="03000509000000000000" pitchFamily="65" charset="-120"/>
            </a:endParaRPr>
          </a:p>
          <a:p>
            <a:pPr lvl="0"/>
            <a:r>
              <a:rPr lang="zh-TW" altLang="en-US" sz="2400" dirty="0">
                <a:solidFill>
                  <a:srgbClr val="000000"/>
                </a:solidFill>
                <a:latin typeface="標楷體" panose="03000509000000000000" pitchFamily="65" charset="-120"/>
                <a:ea typeface="標楷體" panose="03000509000000000000" pitchFamily="65" charset="-120"/>
              </a:rPr>
              <a:t> </a:t>
            </a:r>
          </a:p>
          <a:p>
            <a:pPr lvl="0"/>
            <a:r>
              <a:rPr lang="en-US" altLang="zh-TW" sz="2400" dirty="0">
                <a:solidFill>
                  <a:srgbClr val="000000"/>
                </a:solidFill>
                <a:latin typeface="標楷體" panose="03000509000000000000" pitchFamily="65" charset="-120"/>
                <a:ea typeface="標楷體" panose="03000509000000000000" pitchFamily="65" charset="-120"/>
              </a:rPr>
              <a:t>v</a:t>
            </a:r>
            <a:r>
              <a:rPr lang="zh-TW" altLang="en-US" sz="2400" dirty="0">
                <a:solidFill>
                  <a:srgbClr val="000000"/>
                </a:solidFill>
                <a:latin typeface="標楷體" panose="03000509000000000000" pitchFamily="65" charset="-120"/>
                <a:ea typeface="標楷體" panose="03000509000000000000" pitchFamily="65" charset="-120"/>
              </a:rPr>
              <a:t>流失率大</a:t>
            </a:r>
            <a:r>
              <a:rPr lang="en-US" altLang="zh-TW" sz="2400" dirty="0">
                <a:solidFill>
                  <a:srgbClr val="000000"/>
                </a:solidFill>
                <a:latin typeface="標楷體" panose="03000509000000000000" pitchFamily="65" charset="-120"/>
                <a:ea typeface="標楷體" panose="03000509000000000000" pitchFamily="65" charset="-120"/>
              </a:rPr>
              <a:t>--</a:t>
            </a:r>
            <a:r>
              <a:rPr lang="zh-TW" altLang="en-US" sz="2400" dirty="0">
                <a:solidFill>
                  <a:srgbClr val="000000"/>
                </a:solidFill>
                <a:latin typeface="標楷體" panose="03000509000000000000" pitchFamily="65" charset="-120"/>
                <a:ea typeface="標楷體" panose="03000509000000000000" pitchFamily="65" charset="-120"/>
              </a:rPr>
              <a:t>找出原因，補強</a:t>
            </a:r>
            <a:r>
              <a:rPr lang="en-US" altLang="zh-TW" sz="2400" dirty="0">
                <a:solidFill>
                  <a:srgbClr val="000000"/>
                </a:solidFill>
                <a:latin typeface="標楷體" panose="03000509000000000000" pitchFamily="65" charset="-120"/>
                <a:ea typeface="標楷體" panose="03000509000000000000" pitchFamily="65" charset="-120"/>
              </a:rPr>
              <a:t>--</a:t>
            </a:r>
            <a:r>
              <a:rPr lang="zh-TW" altLang="en-US" sz="2400" dirty="0">
                <a:solidFill>
                  <a:srgbClr val="000000"/>
                </a:solidFill>
                <a:latin typeface="標楷體" panose="03000509000000000000" pitchFamily="65" charset="-120"/>
                <a:ea typeface="標楷體" panose="03000509000000000000" pitchFamily="65" charset="-120"/>
              </a:rPr>
              <a:t>多次招生</a:t>
            </a:r>
            <a:r>
              <a:rPr lang="en-US" altLang="zh-TW" sz="2400" dirty="0">
                <a:solidFill>
                  <a:srgbClr val="000000"/>
                </a:solidFill>
                <a:latin typeface="標楷體" panose="03000509000000000000" pitchFamily="65" charset="-120"/>
                <a:ea typeface="標楷體" panose="03000509000000000000" pitchFamily="65" charset="-120"/>
              </a:rPr>
              <a:t>--</a:t>
            </a:r>
            <a:r>
              <a:rPr lang="zh-TW" altLang="en-US" sz="2400" dirty="0">
                <a:solidFill>
                  <a:srgbClr val="000000"/>
                </a:solidFill>
                <a:latin typeface="標楷體" panose="03000509000000000000" pitchFamily="65" charset="-120"/>
                <a:ea typeface="標楷體" panose="03000509000000000000" pitchFamily="65" charset="-120"/>
              </a:rPr>
              <a:t>留住精英。 </a:t>
            </a:r>
            <a:endParaRPr lang="en-US" altLang="zh-TW" sz="2400" dirty="0">
              <a:solidFill>
                <a:srgbClr val="000000"/>
              </a:solidFill>
              <a:latin typeface="標楷體" panose="03000509000000000000" pitchFamily="65" charset="-120"/>
              <a:ea typeface="標楷體" panose="03000509000000000000" pitchFamily="65" charset="-120"/>
            </a:endParaRPr>
          </a:p>
          <a:p>
            <a:pPr lvl="0"/>
            <a:endParaRPr lang="zh-TW" altLang="en-US" sz="2400" dirty="0">
              <a:solidFill>
                <a:srgbClr val="000000"/>
              </a:solidFill>
              <a:latin typeface="標楷體" panose="03000509000000000000" pitchFamily="65" charset="-120"/>
              <a:ea typeface="標楷體" panose="03000509000000000000" pitchFamily="65" charset="-120"/>
            </a:endParaRPr>
          </a:p>
          <a:p>
            <a:pPr lvl="0"/>
            <a:r>
              <a:rPr lang="en-US" altLang="zh-TW" sz="2400" dirty="0">
                <a:solidFill>
                  <a:srgbClr val="000000"/>
                </a:solidFill>
                <a:latin typeface="標楷體" panose="03000509000000000000" pitchFamily="65" charset="-120"/>
                <a:ea typeface="標楷體" panose="03000509000000000000" pitchFamily="65" charset="-120"/>
              </a:rPr>
              <a:t>v</a:t>
            </a:r>
            <a:r>
              <a:rPr lang="zh-TW" altLang="en-US" sz="2400" dirty="0">
                <a:solidFill>
                  <a:srgbClr val="000000"/>
                </a:solidFill>
                <a:latin typeface="標楷體" panose="03000509000000000000" pitchFamily="65" charset="-120"/>
                <a:ea typeface="標楷體" panose="03000509000000000000" pitchFamily="65" charset="-120"/>
              </a:rPr>
              <a:t>班員年齡越小，能夠讀經的時間越長，留在讀經班接受薰陶教育的時間也就越久。 </a:t>
            </a:r>
          </a:p>
        </p:txBody>
      </p:sp>
      <p:sp>
        <p:nvSpPr>
          <p:cNvPr id="7" name="笑臉 6">
            <a:hlinkClick r:id="rId3" action="ppaction://hlinkfile"/>
            <a:extLst>
              <a:ext uri="{FF2B5EF4-FFF2-40B4-BE49-F238E27FC236}">
                <a16:creationId xmlns:a16="http://schemas.microsoft.com/office/drawing/2014/main" xmlns="" id="{FFB3F1B2-C70C-414C-A5DB-116697B59392}"/>
              </a:ext>
            </a:extLst>
          </p:cNvPr>
          <p:cNvSpPr/>
          <p:nvPr/>
        </p:nvSpPr>
        <p:spPr>
          <a:xfrm>
            <a:off x="8430936" y="4681056"/>
            <a:ext cx="713064" cy="369685"/>
          </a:xfrm>
          <a:prstGeom prst="smileyFace">
            <a:avLst>
              <a:gd name="adj" fmla="val 465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65823540"/>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3170" name="Rectangle 2">
            <a:extLst>
              <a:ext uri="{FF2B5EF4-FFF2-40B4-BE49-F238E27FC236}">
                <a16:creationId xmlns:a16="http://schemas.microsoft.com/office/drawing/2014/main" xmlns="" id="{2859E597-7892-4758-9F2F-55DCC2699CE4}"/>
              </a:ext>
            </a:extLst>
          </p:cNvPr>
          <p:cNvSpPr>
            <a:spLocks noGrp="1" noChangeArrowheads="1"/>
          </p:cNvSpPr>
          <p:nvPr>
            <p:ph type="ctrTitle"/>
          </p:nvPr>
        </p:nvSpPr>
        <p:spPr>
          <a:xfrm>
            <a:off x="971600" y="373883"/>
            <a:ext cx="6569819" cy="1693812"/>
          </a:xfrm>
        </p:spPr>
        <p:txBody>
          <a:bodyPr anchor="ctr"/>
          <a:lstStyle/>
          <a:p>
            <a:pPr eaLnBrk="1" hangingPunct="1">
              <a:defRPr/>
            </a:pPr>
            <a:r>
              <a:rPr lang="zh-TW" altLang="en-US" sz="3600" dirty="0">
                <a:solidFill>
                  <a:srgbClr val="FF0000"/>
                </a:solidFill>
                <a:effectLst>
                  <a:outerShdw blurRad="38100" dist="38100" dir="2700000" algn="tl">
                    <a:srgbClr val="C0C0C0"/>
                  </a:outerShdw>
                </a:effectLst>
                <a:ea typeface="標楷體" panose="03000509000000000000" pitchFamily="65" charset="-120"/>
              </a:rPr>
              <a:t>由韓國的例子，您發覺台灣社會缺少了什麼？</a:t>
            </a:r>
          </a:p>
        </p:txBody>
      </p:sp>
      <p:pic>
        <p:nvPicPr>
          <p:cNvPr id="6146" name="Picture 2" descr="失敗不可怕，可怕的是不知道反省- 每日頭條">
            <a:extLst>
              <a:ext uri="{FF2B5EF4-FFF2-40B4-BE49-F238E27FC236}">
                <a16:creationId xmlns:a16="http://schemas.microsoft.com/office/drawing/2014/main" xmlns="" id="{46026A56-D1AC-46B0-9EAF-6AF860D0C3C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9173" y="2139702"/>
            <a:ext cx="7692705" cy="2942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9085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12">
            <a:extLst>
              <a:ext uri="{FF2B5EF4-FFF2-40B4-BE49-F238E27FC236}">
                <a16:creationId xmlns:a16="http://schemas.microsoft.com/office/drawing/2014/main" xmlns="" id="{D72E322F-910E-42F9-A57D-B17FB73F9972}"/>
              </a:ext>
            </a:extLst>
          </p:cNvPr>
          <p:cNvSpPr>
            <a:spLocks noChangeArrowheads="1"/>
          </p:cNvSpPr>
          <p:nvPr/>
        </p:nvSpPr>
        <p:spPr bwMode="auto">
          <a:xfrm>
            <a:off x="890600" y="812888"/>
            <a:ext cx="5562600" cy="108347"/>
          </a:xfrm>
          <a:prstGeom prst="rect">
            <a:avLst/>
          </a:prstGeom>
          <a:solidFill>
            <a:srgbClr val="99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1" lang="zh-TW" altLang="zh-TW" sz="1350" b="0" i="0" u="none" strike="noStrike" kern="1200" cap="none" spc="0" normalizeH="0" baseline="0" noProof="0">
              <a:ln>
                <a:noFill/>
              </a:ln>
              <a:solidFill>
                <a:srgbClr val="990099"/>
              </a:solidFill>
              <a:effectLst/>
              <a:uLnTx/>
              <a:uFillTx/>
              <a:latin typeface="Verdana" panose="020B0604030504040204" pitchFamily="34" charset="0"/>
              <a:ea typeface="新細明體" panose="02020500000000000000" pitchFamily="18" charset="-120"/>
              <a:cs typeface="+mn-cs"/>
            </a:endParaRPr>
          </a:p>
        </p:txBody>
      </p:sp>
      <p:pic>
        <p:nvPicPr>
          <p:cNvPr id="24579" name="Picture 11" descr="10">
            <a:extLst>
              <a:ext uri="{FF2B5EF4-FFF2-40B4-BE49-F238E27FC236}">
                <a16:creationId xmlns:a16="http://schemas.microsoft.com/office/drawing/2014/main" xmlns="" id="{78B07AA4-B8BF-41C6-BE8D-43F6020AAE4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55768" y="0"/>
            <a:ext cx="2088232" cy="175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7">
            <a:extLst>
              <a:ext uri="{FF2B5EF4-FFF2-40B4-BE49-F238E27FC236}">
                <a16:creationId xmlns:a16="http://schemas.microsoft.com/office/drawing/2014/main" xmlns="" id="{3280B13E-A448-423D-88CC-E11020133245}"/>
              </a:ext>
            </a:extLst>
          </p:cNvPr>
          <p:cNvSpPr txBox="1">
            <a:spLocks noChangeArrowheads="1"/>
          </p:cNvSpPr>
          <p:nvPr/>
        </p:nvSpPr>
        <p:spPr bwMode="auto">
          <a:xfrm>
            <a:off x="377505" y="1154728"/>
            <a:ext cx="9236278" cy="5010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lvl="0">
              <a:lnSpc>
                <a:spcPct val="170000"/>
              </a:lnSpc>
              <a:spcBef>
                <a:spcPts val="600"/>
              </a:spcBef>
            </a:pPr>
            <a:r>
              <a:rPr kumimoji="0" lang="en-US" altLang="zh-TW" sz="2300" dirty="0">
                <a:solidFill>
                  <a:prstClr val="black"/>
                </a:solidFill>
                <a:latin typeface="Calibri"/>
              </a:rPr>
              <a:t>v</a:t>
            </a:r>
            <a:r>
              <a:rPr kumimoji="0" lang="zh-TW" altLang="zh-TW" dirty="0">
                <a:solidFill>
                  <a:prstClr val="black"/>
                </a:solidFill>
                <a:latin typeface="標楷體" panose="03000509000000000000" pitchFamily="65" charset="-120"/>
                <a:ea typeface="標楷體" panose="03000509000000000000" pitchFamily="65" charset="-120"/>
              </a:rPr>
              <a:t>高年級，國中生配套規劃</a:t>
            </a:r>
            <a:r>
              <a:rPr kumimoji="0" lang="en-US" altLang="zh-TW" dirty="0">
                <a:solidFill>
                  <a:prstClr val="black"/>
                </a:solidFill>
                <a:latin typeface="標楷體" panose="03000509000000000000" pitchFamily="65" charset="-120"/>
                <a:ea typeface="標楷體" panose="03000509000000000000" pitchFamily="65" charset="-120"/>
              </a:rPr>
              <a:t>--</a:t>
            </a:r>
            <a:r>
              <a:rPr kumimoji="0" lang="zh-TW" altLang="zh-TW" dirty="0">
                <a:solidFill>
                  <a:prstClr val="black"/>
                </a:solidFill>
                <a:latin typeface="標楷體" panose="03000509000000000000" pitchFamily="65" charset="-120"/>
                <a:ea typeface="標楷體" panose="03000509000000000000" pitchFamily="65" charset="-120"/>
              </a:rPr>
              <a:t>快樂有效讀書方法，親子成長營。</a:t>
            </a:r>
            <a:r>
              <a:rPr kumimoji="0" lang="en-US" altLang="zh-TW" dirty="0">
                <a:solidFill>
                  <a:prstClr val="black"/>
                </a:solidFill>
                <a:latin typeface="標楷體" panose="03000509000000000000" pitchFamily="65" charset="-120"/>
                <a:ea typeface="標楷體" panose="03000509000000000000" pitchFamily="65" charset="-120"/>
              </a:rPr>
              <a:t/>
            </a:r>
            <a:br>
              <a:rPr kumimoji="0" lang="en-US" altLang="zh-TW" dirty="0">
                <a:solidFill>
                  <a:prstClr val="black"/>
                </a:solidFill>
                <a:latin typeface="標楷體" panose="03000509000000000000" pitchFamily="65" charset="-120"/>
                <a:ea typeface="標楷體" panose="03000509000000000000" pitchFamily="65" charset="-120"/>
              </a:rPr>
            </a:br>
            <a:r>
              <a:rPr kumimoji="0" lang="en-US" altLang="zh-TW" dirty="0">
                <a:solidFill>
                  <a:prstClr val="black"/>
                </a:solidFill>
                <a:latin typeface="標楷體" panose="03000509000000000000" pitchFamily="65" charset="-120"/>
                <a:ea typeface="標楷體" panose="03000509000000000000" pitchFamily="65" charset="-120"/>
              </a:rPr>
              <a:t>v</a:t>
            </a:r>
            <a:r>
              <a:rPr kumimoji="0" lang="zh-TW" altLang="zh-TW" dirty="0">
                <a:solidFill>
                  <a:prstClr val="black"/>
                </a:solidFill>
                <a:latin typeface="標楷體" panose="03000509000000000000" pitchFamily="65" charset="-120"/>
                <a:ea typeface="標楷體" panose="03000509000000000000" pitchFamily="65" charset="-120"/>
              </a:rPr>
              <a:t>盡量增加跟家長的互動與雙向交流機會。善於規劃運用班主任時間。</a:t>
            </a:r>
            <a:r>
              <a:rPr kumimoji="0" lang="en-US" altLang="zh-TW" dirty="0">
                <a:solidFill>
                  <a:prstClr val="black"/>
                </a:solidFill>
                <a:latin typeface="標楷體" panose="03000509000000000000" pitchFamily="65" charset="-120"/>
                <a:ea typeface="標楷體" panose="03000509000000000000" pitchFamily="65" charset="-120"/>
              </a:rPr>
              <a:t/>
            </a:r>
            <a:br>
              <a:rPr kumimoji="0" lang="en-US" altLang="zh-TW" dirty="0">
                <a:solidFill>
                  <a:prstClr val="black"/>
                </a:solidFill>
                <a:latin typeface="標楷體" panose="03000509000000000000" pitchFamily="65" charset="-120"/>
                <a:ea typeface="標楷體" panose="03000509000000000000" pitchFamily="65" charset="-120"/>
              </a:rPr>
            </a:br>
            <a:r>
              <a:rPr kumimoji="0" lang="en-US" altLang="zh-TW" dirty="0">
                <a:solidFill>
                  <a:prstClr val="black"/>
                </a:solidFill>
                <a:latin typeface="標楷體" panose="03000509000000000000" pitchFamily="65" charset="-120"/>
                <a:ea typeface="標楷體" panose="03000509000000000000" pitchFamily="65" charset="-120"/>
              </a:rPr>
              <a:t>v.</a:t>
            </a:r>
            <a:r>
              <a:rPr kumimoji="0" lang="zh-TW" altLang="zh-TW" dirty="0">
                <a:solidFill>
                  <a:srgbClr val="0432FF"/>
                </a:solidFill>
                <a:latin typeface="標楷體" panose="03000509000000000000" pitchFamily="65" charset="-120"/>
                <a:ea typeface="標楷體" panose="03000509000000000000" pitchFamily="65" charset="-120"/>
              </a:rPr>
              <a:t>家長的再教育與正確觀念養成</a:t>
            </a:r>
            <a:r>
              <a:rPr kumimoji="0" lang="en-US" altLang="zh-TW" dirty="0">
                <a:solidFill>
                  <a:srgbClr val="0432FF"/>
                </a:solidFill>
                <a:latin typeface="標楷體" panose="03000509000000000000" pitchFamily="65" charset="-120"/>
                <a:ea typeface="標楷體" panose="03000509000000000000" pitchFamily="65" charset="-120"/>
              </a:rPr>
              <a:t>  </a:t>
            </a:r>
            <a:endParaRPr kumimoji="0" lang="zh-TW" altLang="zh-TW" dirty="0">
              <a:solidFill>
                <a:srgbClr val="0432FF"/>
              </a:solidFill>
              <a:latin typeface="標楷體" panose="03000509000000000000" pitchFamily="65" charset="-120"/>
              <a:ea typeface="標楷體" panose="03000509000000000000" pitchFamily="65" charset="-120"/>
            </a:endParaRPr>
          </a:p>
          <a:p>
            <a:pPr lvl="0">
              <a:lnSpc>
                <a:spcPct val="170000"/>
              </a:lnSpc>
              <a:spcBef>
                <a:spcPts val="600"/>
              </a:spcBef>
            </a:pPr>
            <a:r>
              <a:rPr kumimoji="0" lang="en-US" altLang="zh-TW" dirty="0">
                <a:solidFill>
                  <a:prstClr val="black"/>
                </a:solidFill>
                <a:latin typeface="標楷體" panose="03000509000000000000" pitchFamily="65" charset="-120"/>
                <a:ea typeface="標楷體" panose="03000509000000000000" pitchFamily="65" charset="-120"/>
              </a:rPr>
              <a:t>v</a:t>
            </a:r>
            <a:r>
              <a:rPr kumimoji="0" lang="zh-TW" altLang="zh-TW" dirty="0">
                <a:solidFill>
                  <a:prstClr val="black"/>
                </a:solidFill>
                <a:latin typeface="標楷體" panose="03000509000000000000" pitchFamily="65" charset="-120"/>
                <a:ea typeface="標楷體" panose="03000509000000000000" pitchFamily="65" charset="-120"/>
              </a:rPr>
              <a:t>不斷提醒—</a:t>
            </a:r>
            <a:r>
              <a:rPr kumimoji="0" lang="zh-TW" altLang="zh-TW" dirty="0">
                <a:solidFill>
                  <a:srgbClr val="FF0000"/>
                </a:solidFill>
                <a:latin typeface="標楷體" panose="03000509000000000000" pitchFamily="65" charset="-120"/>
                <a:ea typeface="標楷體" panose="03000509000000000000" pitchFamily="65" charset="-120"/>
              </a:rPr>
              <a:t>家長才是子女教育成功的主要關鍵</a:t>
            </a:r>
            <a:r>
              <a:rPr kumimoji="0" lang="zh-TW" altLang="zh-TW" dirty="0">
                <a:solidFill>
                  <a:prstClr val="black"/>
                </a:solidFill>
                <a:latin typeface="標楷體" panose="03000509000000000000" pitchFamily="65" charset="-120"/>
                <a:ea typeface="標楷體" panose="03000509000000000000" pitchFamily="65" charset="-120"/>
              </a:rPr>
              <a:t>，老師志工只是輔助</a:t>
            </a:r>
            <a:r>
              <a:rPr kumimoji="0" lang="en-US" altLang="zh-TW" dirty="0">
                <a:solidFill>
                  <a:prstClr val="black"/>
                </a:solidFill>
                <a:latin typeface="標楷體" panose="03000509000000000000" pitchFamily="65" charset="-120"/>
                <a:ea typeface="標楷體" panose="03000509000000000000" pitchFamily="65" charset="-120"/>
              </a:rPr>
              <a:t>(</a:t>
            </a:r>
            <a:r>
              <a:rPr kumimoji="0" lang="zh-TW" altLang="zh-TW" dirty="0">
                <a:solidFill>
                  <a:prstClr val="black"/>
                </a:solidFill>
                <a:latin typeface="標楷體" panose="03000509000000000000" pitchFamily="65" charset="-120"/>
                <a:ea typeface="標楷體" panose="03000509000000000000" pitchFamily="65" charset="-120"/>
              </a:rPr>
              <a:t>助緣</a:t>
            </a:r>
            <a:r>
              <a:rPr kumimoji="0" lang="en-US" altLang="zh-TW" dirty="0">
                <a:solidFill>
                  <a:prstClr val="black"/>
                </a:solidFill>
                <a:latin typeface="標楷體" panose="03000509000000000000" pitchFamily="65" charset="-120"/>
                <a:ea typeface="標楷體" panose="03000509000000000000" pitchFamily="65" charset="-120"/>
              </a:rPr>
              <a:t>)</a:t>
            </a:r>
            <a:r>
              <a:rPr kumimoji="0" lang="zh-TW" altLang="zh-TW" dirty="0">
                <a:solidFill>
                  <a:prstClr val="black"/>
                </a:solidFill>
                <a:latin typeface="標楷體" panose="03000509000000000000" pitchFamily="65" charset="-120"/>
                <a:ea typeface="標楷體" panose="03000509000000000000" pitchFamily="65" charset="-120"/>
              </a:rPr>
              <a:t>。</a:t>
            </a:r>
            <a:r>
              <a:rPr kumimoji="0" lang="en-US" altLang="zh-TW" dirty="0">
                <a:solidFill>
                  <a:prstClr val="black"/>
                </a:solidFill>
                <a:latin typeface="標楷體" panose="03000509000000000000" pitchFamily="65" charset="-120"/>
                <a:ea typeface="標楷體" panose="03000509000000000000" pitchFamily="65" charset="-120"/>
              </a:rPr>
              <a:t>  </a:t>
            </a:r>
            <a:endParaRPr kumimoji="0" lang="zh-TW" altLang="zh-TW" dirty="0">
              <a:solidFill>
                <a:prstClr val="black"/>
              </a:solidFill>
              <a:latin typeface="標楷體" panose="03000509000000000000" pitchFamily="65" charset="-120"/>
              <a:ea typeface="標楷體" panose="03000509000000000000" pitchFamily="65" charset="-120"/>
            </a:endParaRPr>
          </a:p>
          <a:p>
            <a:pPr lvl="0">
              <a:lnSpc>
                <a:spcPct val="170000"/>
              </a:lnSpc>
              <a:spcBef>
                <a:spcPts val="600"/>
              </a:spcBef>
            </a:pPr>
            <a:r>
              <a:rPr kumimoji="0" lang="en-US" altLang="zh-TW" dirty="0">
                <a:solidFill>
                  <a:prstClr val="black"/>
                </a:solidFill>
                <a:latin typeface="標楷體" panose="03000509000000000000" pitchFamily="65" charset="-120"/>
                <a:ea typeface="標楷體" panose="03000509000000000000" pitchFamily="65" charset="-120"/>
              </a:rPr>
              <a:t>v</a:t>
            </a:r>
            <a:r>
              <a:rPr kumimoji="0" lang="zh-TW" altLang="zh-TW" dirty="0">
                <a:solidFill>
                  <a:prstClr val="black"/>
                </a:solidFill>
                <a:latin typeface="標楷體" panose="03000509000000000000" pitchFamily="65" charset="-120"/>
                <a:ea typeface="標楷體" panose="03000509000000000000" pitchFamily="65" charset="-120"/>
              </a:rPr>
              <a:t>喚起家長對教育的希望與熱情，進一步化心動為行動，積極投入經典教育行列。</a:t>
            </a:r>
            <a:endParaRPr kumimoji="0" lang="en-US" altLang="zh-TW" dirty="0">
              <a:solidFill>
                <a:prstClr val="black"/>
              </a:solidFill>
              <a:latin typeface="標楷體" panose="03000509000000000000" pitchFamily="65" charset="-120"/>
              <a:ea typeface="標楷體" panose="03000509000000000000" pitchFamily="65" charset="-120"/>
            </a:endParaRPr>
          </a:p>
          <a:p>
            <a:pPr>
              <a:lnSpc>
                <a:spcPct val="170000"/>
              </a:lnSpc>
              <a:spcBef>
                <a:spcPts val="600"/>
              </a:spcBef>
            </a:pPr>
            <a:r>
              <a:rPr lang="en-US" altLang="zh-TW" dirty="0">
                <a:latin typeface="標楷體" panose="03000509000000000000" pitchFamily="65" charset="-120"/>
                <a:ea typeface="標楷體" panose="03000509000000000000" pitchFamily="65" charset="-120"/>
              </a:rPr>
              <a:t>v</a:t>
            </a:r>
            <a:r>
              <a:rPr lang="zh-TW" altLang="zh-TW" dirty="0">
                <a:latin typeface="標楷體" panose="03000509000000000000" pitchFamily="65" charset="-120"/>
                <a:ea typeface="標楷體" panose="03000509000000000000" pitchFamily="65" charset="-120"/>
              </a:rPr>
              <a:t>從根本上調整家長的體質，修正家長的觀念</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父母親的潛意識教育</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改變父母</a:t>
            </a:r>
            <a:endParaRPr lang="en-US" altLang="zh-TW" dirty="0">
              <a:latin typeface="標楷體" panose="03000509000000000000" pitchFamily="65" charset="-120"/>
              <a:ea typeface="標楷體" panose="03000509000000000000" pitchFamily="65" charset="-120"/>
            </a:endParaRPr>
          </a:p>
          <a:p>
            <a:pPr>
              <a:lnSpc>
                <a:spcPct val="170000"/>
              </a:lnSpc>
              <a:spcBef>
                <a:spcPts val="600"/>
              </a:spcBef>
            </a:pPr>
            <a:r>
              <a:rPr lang="zh-TW" altLang="zh-TW" u="sng" dirty="0">
                <a:latin typeface="標楷體" panose="03000509000000000000" pitchFamily="65" charset="-120"/>
                <a:ea typeface="標楷體" panose="03000509000000000000" pitchFamily="65" charset="-120"/>
              </a:rPr>
              <a:t>不自覺的習慣</a:t>
            </a:r>
            <a:r>
              <a:rPr lang="zh-TW" altLang="zh-TW" dirty="0">
                <a:latin typeface="標楷體" panose="03000509000000000000" pitchFamily="65" charset="-120"/>
                <a:ea typeface="標楷體" panose="03000509000000000000" pitchFamily="65" charset="-120"/>
              </a:rPr>
              <a:t>。</a:t>
            </a:r>
            <a:r>
              <a:rPr lang="zh-TW" altLang="zh-TW" dirty="0">
                <a:solidFill>
                  <a:srgbClr val="FF0000"/>
                </a:solidFill>
                <a:latin typeface="標楷體" panose="03000509000000000000" pitchFamily="65" charset="-120"/>
                <a:ea typeface="標楷體" panose="03000509000000000000" pitchFamily="65" charset="-120"/>
              </a:rPr>
              <a:t>轉變一個人的觀念要重複提醒</a:t>
            </a:r>
            <a:r>
              <a:rPr lang="en-US" altLang="zh-TW" dirty="0">
                <a:solidFill>
                  <a:srgbClr val="FF0000"/>
                </a:solidFill>
                <a:latin typeface="標楷體" panose="03000509000000000000" pitchFamily="65" charset="-120"/>
                <a:ea typeface="標楷體" panose="03000509000000000000" pitchFamily="65" charset="-120"/>
              </a:rPr>
              <a:t>7</a:t>
            </a:r>
            <a:r>
              <a:rPr lang="zh-TW" altLang="zh-TW" dirty="0">
                <a:solidFill>
                  <a:srgbClr val="FF0000"/>
                </a:solidFill>
                <a:latin typeface="標楷體" panose="03000509000000000000" pitchFamily="65" charset="-120"/>
                <a:ea typeface="標楷體" panose="03000509000000000000" pitchFamily="65" charset="-120"/>
              </a:rPr>
              <a:t>次，改變一個人的行為要重複練習</a:t>
            </a:r>
            <a:r>
              <a:rPr lang="en-US" altLang="zh-TW" dirty="0">
                <a:solidFill>
                  <a:srgbClr val="FF0000"/>
                </a:solidFill>
                <a:latin typeface="標楷體" panose="03000509000000000000" pitchFamily="65" charset="-120"/>
                <a:ea typeface="標楷體" panose="03000509000000000000" pitchFamily="65" charset="-120"/>
              </a:rPr>
              <a:t>21</a:t>
            </a:r>
            <a:r>
              <a:rPr lang="zh-TW" altLang="zh-TW" dirty="0">
                <a:solidFill>
                  <a:srgbClr val="FF0000"/>
                </a:solidFill>
                <a:latin typeface="標楷體" panose="03000509000000000000" pitchFamily="65" charset="-120"/>
                <a:ea typeface="標楷體" panose="03000509000000000000" pitchFamily="65" charset="-120"/>
              </a:rPr>
              <a:t>次</a:t>
            </a:r>
            <a:r>
              <a:rPr lang="zh-TW" altLang="zh-TW" dirty="0">
                <a:latin typeface="標楷體" panose="03000509000000000000" pitchFamily="65" charset="-120"/>
                <a:ea typeface="標楷體" panose="03000509000000000000" pitchFamily="65" charset="-120"/>
              </a:rPr>
              <a:t>。</a:t>
            </a:r>
            <a:r>
              <a:rPr lang="en-US" altLang="zh-TW" sz="2000" dirty="0">
                <a:latin typeface="標楷體" panose="03000509000000000000" pitchFamily="65" charset="-120"/>
                <a:ea typeface="標楷體" panose="03000509000000000000" pitchFamily="65" charset="-120"/>
              </a:rPr>
              <a:t> </a:t>
            </a:r>
            <a:endParaRPr lang="zh-TW" altLang="zh-TW" sz="2000" dirty="0">
              <a:latin typeface="標楷體" panose="03000509000000000000" pitchFamily="65" charset="-120"/>
              <a:ea typeface="標楷體" panose="03000509000000000000" pitchFamily="65" charset="-120"/>
            </a:endParaRPr>
          </a:p>
          <a:p>
            <a:pPr lvl="0">
              <a:lnSpc>
                <a:spcPct val="170000"/>
              </a:lnSpc>
              <a:spcBef>
                <a:spcPts val="600"/>
              </a:spcBef>
            </a:pPr>
            <a:endParaRPr kumimoji="0" lang="en-US" altLang="zh-TW" sz="2000" dirty="0">
              <a:solidFill>
                <a:prstClr val="black"/>
              </a:solidFill>
              <a:latin typeface="標楷體" panose="03000509000000000000" pitchFamily="65" charset="-120"/>
              <a:ea typeface="標楷體" panose="03000509000000000000" pitchFamily="65" charset="-120"/>
            </a:endParaRPr>
          </a:p>
          <a:p>
            <a:pPr lvl="0">
              <a:lnSpc>
                <a:spcPct val="170000"/>
              </a:lnSpc>
              <a:spcBef>
                <a:spcPts val="600"/>
              </a:spcBef>
            </a:pPr>
            <a:r>
              <a:rPr kumimoji="0" lang="en-US" altLang="zh-TW" sz="2000" dirty="0">
                <a:solidFill>
                  <a:prstClr val="black"/>
                </a:solidFill>
                <a:latin typeface="標楷體" panose="03000509000000000000" pitchFamily="65" charset="-120"/>
                <a:ea typeface="標楷體" panose="03000509000000000000" pitchFamily="65" charset="-120"/>
              </a:rPr>
              <a:t>  </a:t>
            </a:r>
            <a:endParaRPr kumimoji="0" lang="zh-TW" altLang="zh-TW" sz="2000" dirty="0">
              <a:solidFill>
                <a:prstClr val="black"/>
              </a:solidFill>
              <a:latin typeface="標楷體" panose="03000509000000000000" pitchFamily="65" charset="-120"/>
              <a:ea typeface="標楷體" panose="03000509000000000000" pitchFamily="65" charset="-120"/>
            </a:endParaRPr>
          </a:p>
        </p:txBody>
      </p:sp>
      <p:sp>
        <p:nvSpPr>
          <p:cNvPr id="24582" name="Text Box 9">
            <a:extLst>
              <a:ext uri="{FF2B5EF4-FFF2-40B4-BE49-F238E27FC236}">
                <a16:creationId xmlns:a16="http://schemas.microsoft.com/office/drawing/2014/main" xmlns="" id="{5C0EE8AA-23D3-4494-B214-7D7D5D459FD0}"/>
              </a:ext>
            </a:extLst>
          </p:cNvPr>
          <p:cNvSpPr txBox="1">
            <a:spLocks noChangeArrowheads="1"/>
          </p:cNvSpPr>
          <p:nvPr/>
        </p:nvSpPr>
        <p:spPr bwMode="auto">
          <a:xfrm>
            <a:off x="755576" y="267494"/>
            <a:ext cx="583264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lvl="0">
              <a:defRPr/>
            </a:pPr>
            <a:r>
              <a:rPr kumimoji="0" lang="zh-TW" altLang="en-US" sz="3200" b="1" dirty="0">
                <a:solidFill>
                  <a:srgbClr val="0432FF"/>
                </a:solidFill>
                <a:latin typeface="標楷體" panose="03000509000000000000" pitchFamily="65" charset="-120"/>
                <a:ea typeface="標楷體" panose="03000509000000000000" pitchFamily="65" charset="-120"/>
              </a:rPr>
              <a:t>四</a:t>
            </a:r>
            <a:r>
              <a:rPr kumimoji="0" lang="zh-TW" altLang="zh-TW" sz="3200" b="1" dirty="0">
                <a:solidFill>
                  <a:srgbClr val="0432FF"/>
                </a:solidFill>
                <a:latin typeface="標楷體" panose="03000509000000000000" pitchFamily="65" charset="-120"/>
                <a:ea typeface="標楷體" panose="03000509000000000000" pitchFamily="65" charset="-120"/>
              </a:rPr>
              <a:t>、親子讀經班如何永續經營</a:t>
            </a:r>
            <a:endParaRPr kumimoji="0" lang="zh-TW" altLang="en-US" sz="3200" dirty="0">
              <a:solidFill>
                <a:srgbClr val="00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655748215"/>
      </p:ext>
    </p:extLst>
  </p:cSld>
  <p:clrMapOvr>
    <a:masterClrMapping/>
  </p:clrMapOvr>
  <p:transition>
    <p:split orient="vert"/>
  </p:transition>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12">
            <a:extLst>
              <a:ext uri="{FF2B5EF4-FFF2-40B4-BE49-F238E27FC236}">
                <a16:creationId xmlns:a16="http://schemas.microsoft.com/office/drawing/2014/main" xmlns="" id="{D72E322F-910E-42F9-A57D-B17FB73F9972}"/>
              </a:ext>
            </a:extLst>
          </p:cNvPr>
          <p:cNvSpPr>
            <a:spLocks noChangeArrowheads="1"/>
          </p:cNvSpPr>
          <p:nvPr/>
        </p:nvSpPr>
        <p:spPr bwMode="auto">
          <a:xfrm>
            <a:off x="890600" y="812888"/>
            <a:ext cx="5562600" cy="108347"/>
          </a:xfrm>
          <a:prstGeom prst="rect">
            <a:avLst/>
          </a:prstGeom>
          <a:solidFill>
            <a:srgbClr val="99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1" lang="zh-TW" altLang="zh-TW" sz="1350" b="0" i="0" u="none" strike="noStrike" kern="1200" cap="none" spc="0" normalizeH="0" baseline="0" noProof="0">
              <a:ln>
                <a:noFill/>
              </a:ln>
              <a:solidFill>
                <a:srgbClr val="990099"/>
              </a:solidFill>
              <a:effectLst/>
              <a:uLnTx/>
              <a:uFillTx/>
              <a:latin typeface="Verdana" panose="020B0604030504040204" pitchFamily="34" charset="0"/>
              <a:ea typeface="新細明體" panose="02020500000000000000" pitchFamily="18" charset="-120"/>
              <a:cs typeface="+mn-cs"/>
            </a:endParaRPr>
          </a:p>
        </p:txBody>
      </p:sp>
      <p:pic>
        <p:nvPicPr>
          <p:cNvPr id="24579" name="Picture 11" descr="10">
            <a:extLst>
              <a:ext uri="{FF2B5EF4-FFF2-40B4-BE49-F238E27FC236}">
                <a16:creationId xmlns:a16="http://schemas.microsoft.com/office/drawing/2014/main" xmlns="" id="{78B07AA4-B8BF-41C6-BE8D-43F6020AAE4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55768" y="0"/>
            <a:ext cx="2088232" cy="175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 Box 9">
            <a:extLst>
              <a:ext uri="{FF2B5EF4-FFF2-40B4-BE49-F238E27FC236}">
                <a16:creationId xmlns:a16="http://schemas.microsoft.com/office/drawing/2014/main" xmlns="" id="{5C0EE8AA-23D3-4494-B214-7D7D5D459FD0}"/>
              </a:ext>
            </a:extLst>
          </p:cNvPr>
          <p:cNvSpPr txBox="1">
            <a:spLocks noChangeArrowheads="1"/>
          </p:cNvSpPr>
          <p:nvPr/>
        </p:nvSpPr>
        <p:spPr bwMode="auto">
          <a:xfrm>
            <a:off x="755575" y="250716"/>
            <a:ext cx="8195478"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lvl="0">
              <a:defRPr/>
            </a:pPr>
            <a:r>
              <a:rPr lang="zh-TW" altLang="zh-TW" sz="3200" dirty="0">
                <a:solidFill>
                  <a:srgbClr val="FF0000"/>
                </a:solidFill>
                <a:latin typeface="標楷體" panose="03000509000000000000" pitchFamily="65" charset="-120"/>
                <a:ea typeface="標楷體" panose="03000509000000000000" pitchFamily="65" charset="-120"/>
              </a:rPr>
              <a:t>理念的建立</a:t>
            </a:r>
            <a:r>
              <a:rPr lang="en-US" altLang="zh-TW" sz="3200" dirty="0">
                <a:solidFill>
                  <a:srgbClr val="FF0000"/>
                </a:solidFill>
                <a:latin typeface="標楷體" panose="03000509000000000000" pitchFamily="65" charset="-120"/>
                <a:ea typeface="標楷體" panose="03000509000000000000" pitchFamily="65" charset="-120"/>
              </a:rPr>
              <a:t>-</a:t>
            </a:r>
          </a:p>
          <a:p>
            <a:endParaRPr lang="en-US" altLang="zh-TW" sz="2000" dirty="0">
              <a:solidFill>
                <a:srgbClr val="0432FF"/>
              </a:solidFill>
              <a:latin typeface="標楷體" panose="03000509000000000000" pitchFamily="65" charset="-120"/>
              <a:ea typeface="標楷體" panose="03000509000000000000" pitchFamily="65" charset="-120"/>
            </a:endParaRPr>
          </a:p>
          <a:p>
            <a:r>
              <a:rPr lang="zh-TW" altLang="zh-TW" sz="2000" dirty="0">
                <a:solidFill>
                  <a:srgbClr val="0432FF"/>
                </a:solidFill>
                <a:latin typeface="標楷體" panose="03000509000000000000" pitchFamily="65" charset="-120"/>
                <a:ea typeface="標楷體" panose="03000509000000000000" pitchFamily="65" charset="-120"/>
              </a:rPr>
              <a:t>積極進行家長的再教育及正確觀念的養成</a:t>
            </a:r>
            <a:r>
              <a:rPr lang="en-US" altLang="zh-TW" sz="2000" dirty="0">
                <a:solidFill>
                  <a:srgbClr val="0432FF"/>
                </a:solidFill>
                <a:latin typeface="標楷體" panose="03000509000000000000" pitchFamily="65" charset="-120"/>
                <a:ea typeface="標楷體" panose="03000509000000000000" pitchFamily="65" charset="-120"/>
              </a:rPr>
              <a:t>--</a:t>
            </a:r>
            <a:r>
              <a:rPr lang="zh-TW" altLang="zh-TW" sz="2000" dirty="0">
                <a:solidFill>
                  <a:srgbClr val="0432FF"/>
                </a:solidFill>
                <a:latin typeface="標楷體" panose="03000509000000000000" pitchFamily="65" charset="-120"/>
                <a:ea typeface="標楷體" panose="03000509000000000000" pitchFamily="65" charset="-120"/>
              </a:rPr>
              <a:t>破唱片法</a:t>
            </a:r>
            <a:endParaRPr lang="en-US" altLang="zh-TW" sz="2000" dirty="0">
              <a:solidFill>
                <a:srgbClr val="0432FF"/>
              </a:solidFill>
              <a:latin typeface="標楷體" panose="03000509000000000000" pitchFamily="65" charset="-120"/>
              <a:ea typeface="標楷體" panose="03000509000000000000" pitchFamily="65" charset="-120"/>
            </a:endParaRPr>
          </a:p>
          <a:p>
            <a:r>
              <a:rPr lang="en-US" altLang="zh-TW" sz="2000" dirty="0">
                <a:solidFill>
                  <a:srgbClr val="0432FF"/>
                </a:solidFill>
                <a:latin typeface="標楷體" panose="03000509000000000000" pitchFamily="65" charset="-120"/>
                <a:ea typeface="標楷體" panose="03000509000000000000" pitchFamily="65" charset="-120"/>
              </a:rPr>
              <a:t>--</a:t>
            </a:r>
            <a:r>
              <a:rPr lang="zh-TW" altLang="zh-TW" sz="2000" dirty="0">
                <a:solidFill>
                  <a:srgbClr val="0432FF"/>
                </a:solidFill>
                <a:latin typeface="標楷體" panose="03000509000000000000" pitchFamily="65" charset="-120"/>
                <a:ea typeface="標楷體" panose="03000509000000000000" pitchFamily="65" charset="-120"/>
              </a:rPr>
              <a:t>主旋律一再出現，深入潛意識</a:t>
            </a:r>
            <a:r>
              <a:rPr lang="en-US" altLang="zh-TW" sz="3200" dirty="0">
                <a:solidFill>
                  <a:srgbClr val="0432FF"/>
                </a:solidFill>
                <a:latin typeface="標楷體" panose="03000509000000000000" pitchFamily="65" charset="-120"/>
                <a:ea typeface="標楷體" panose="03000509000000000000" pitchFamily="65" charset="-120"/>
              </a:rPr>
              <a:t>—</a:t>
            </a:r>
            <a:r>
              <a:rPr lang="en-US" altLang="zh-TW" sz="3200" dirty="0">
                <a:latin typeface="標楷體" panose="03000509000000000000" pitchFamily="65" charset="-120"/>
                <a:ea typeface="標楷體" panose="03000509000000000000" pitchFamily="65" charset="-120"/>
              </a:rPr>
              <a:t> </a:t>
            </a:r>
            <a:endParaRPr lang="zh-TW" altLang="zh-TW" sz="3200" dirty="0">
              <a:latin typeface="標楷體" panose="03000509000000000000" pitchFamily="65" charset="-120"/>
              <a:ea typeface="標楷體" panose="03000509000000000000" pitchFamily="65" charset="-120"/>
            </a:endParaRPr>
          </a:p>
          <a:p>
            <a:pPr lvl="0">
              <a:defRPr/>
            </a:pPr>
            <a:endParaRPr lang="en-US" altLang="zh-TW" sz="3200" dirty="0">
              <a:latin typeface="標楷體" panose="03000509000000000000" pitchFamily="65" charset="-120"/>
              <a:ea typeface="標楷體" panose="03000509000000000000" pitchFamily="65" charset="-120"/>
            </a:endParaRPr>
          </a:p>
        </p:txBody>
      </p:sp>
      <p:sp>
        <p:nvSpPr>
          <p:cNvPr id="2" name="矩形 1">
            <a:extLst>
              <a:ext uri="{FF2B5EF4-FFF2-40B4-BE49-F238E27FC236}">
                <a16:creationId xmlns:a16="http://schemas.microsoft.com/office/drawing/2014/main" xmlns="" id="{2DA3CA88-12F6-4C3B-A268-97EF7C4FDF67}"/>
              </a:ext>
            </a:extLst>
          </p:cNvPr>
          <p:cNvSpPr/>
          <p:nvPr/>
        </p:nvSpPr>
        <p:spPr>
          <a:xfrm>
            <a:off x="931178" y="1696739"/>
            <a:ext cx="8539993" cy="3456011"/>
          </a:xfrm>
          <a:prstGeom prst="rect">
            <a:avLst/>
          </a:prstGeom>
        </p:spPr>
        <p:txBody>
          <a:bodyPr wrap="square">
            <a:spAutoFit/>
          </a:bodyPr>
          <a:lstStyle/>
          <a:p>
            <a:pPr>
              <a:lnSpc>
                <a:spcPct val="170000"/>
              </a:lnSpc>
              <a:spcBef>
                <a:spcPts val="600"/>
              </a:spcBef>
            </a:pPr>
            <a:r>
              <a:rPr lang="en-US" altLang="zh-TW" sz="2400" dirty="0">
                <a:latin typeface="標楷體" panose="03000509000000000000" pitchFamily="65" charset="-120"/>
                <a:ea typeface="標楷體" panose="03000509000000000000" pitchFamily="65" charset="-120"/>
              </a:rPr>
              <a:t>1.</a:t>
            </a:r>
            <a:r>
              <a:rPr lang="zh-TW" altLang="zh-TW" sz="2400" dirty="0">
                <a:latin typeface="標楷體" panose="03000509000000000000" pitchFamily="65" charset="-120"/>
                <a:ea typeface="標楷體" panose="03000509000000000000" pitchFamily="65" charset="-120"/>
              </a:rPr>
              <a:t>教育以家長為主，家長才是孩子一生中真正的貴人</a:t>
            </a:r>
            <a:r>
              <a:rPr lang="en-US" altLang="zh-TW" sz="2400" dirty="0">
                <a:latin typeface="標楷體" panose="03000509000000000000" pitchFamily="65" charset="-120"/>
                <a:ea typeface="標楷體" panose="03000509000000000000" pitchFamily="65" charset="-120"/>
              </a:rPr>
              <a:t> </a:t>
            </a:r>
          </a:p>
          <a:p>
            <a:pPr>
              <a:lnSpc>
                <a:spcPct val="170000"/>
              </a:lnSpc>
              <a:spcBef>
                <a:spcPts val="600"/>
              </a:spcBef>
            </a:pPr>
            <a:r>
              <a:rPr lang="en-US" altLang="zh-TW" sz="2400" dirty="0">
                <a:latin typeface="標楷體" panose="03000509000000000000" pitchFamily="65" charset="-120"/>
                <a:ea typeface="標楷體" panose="03000509000000000000" pitchFamily="65" charset="-120"/>
              </a:rPr>
              <a:t>2.</a:t>
            </a:r>
            <a:r>
              <a:rPr lang="zh-TW" altLang="zh-TW" sz="2400" dirty="0">
                <a:latin typeface="標楷體" panose="03000509000000000000" pitchFamily="65" charset="-120"/>
                <a:ea typeface="標楷體" panose="03000509000000000000" pitchFamily="65" charset="-120"/>
              </a:rPr>
              <a:t>堅持作對的事</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例，堅持讀經至少到國小畢業</a:t>
            </a:r>
            <a:r>
              <a:rPr lang="en-US" altLang="zh-TW" sz="2400" dirty="0">
                <a:latin typeface="標楷體" panose="03000509000000000000" pitchFamily="65" charset="-120"/>
                <a:ea typeface="標楷體" panose="03000509000000000000" pitchFamily="65" charset="-120"/>
              </a:rPr>
              <a:t> </a:t>
            </a:r>
          </a:p>
          <a:p>
            <a:pPr>
              <a:lnSpc>
                <a:spcPct val="170000"/>
              </a:lnSpc>
              <a:spcBef>
                <a:spcPts val="600"/>
              </a:spcBef>
            </a:pPr>
            <a:r>
              <a:rPr lang="en-US" altLang="zh-TW" sz="2400" dirty="0">
                <a:latin typeface="標楷體" panose="03000509000000000000" pitchFamily="65" charset="-120"/>
                <a:ea typeface="標楷體" panose="03000509000000000000" pitchFamily="65" charset="-120"/>
              </a:rPr>
              <a:t>3.</a:t>
            </a:r>
            <a:r>
              <a:rPr lang="zh-TW" altLang="zh-TW" sz="2400" dirty="0">
                <a:latin typeface="標楷體" panose="03000509000000000000" pitchFamily="65" charset="-120"/>
                <a:ea typeface="標楷體" panose="03000509000000000000" pitchFamily="65" charset="-120"/>
              </a:rPr>
              <a:t>拒看電視運動</a:t>
            </a:r>
            <a:r>
              <a:rPr lang="en-US" altLang="zh-TW" sz="2400" dirty="0">
                <a:latin typeface="標楷體" panose="03000509000000000000" pitchFamily="65" charset="-120"/>
                <a:ea typeface="標楷體" panose="03000509000000000000" pitchFamily="65" charset="-120"/>
              </a:rPr>
              <a:t>  4.</a:t>
            </a:r>
            <a:r>
              <a:rPr lang="zh-TW" altLang="zh-TW" sz="2400" dirty="0">
                <a:latin typeface="標楷體" panose="03000509000000000000" pitchFamily="65" charset="-120"/>
                <a:ea typeface="標楷體" panose="03000509000000000000" pitchFamily="65" charset="-120"/>
              </a:rPr>
              <a:t>十字打開閱讀法</a:t>
            </a:r>
            <a:r>
              <a:rPr lang="en-US" altLang="zh-TW" sz="2400" dirty="0">
                <a:latin typeface="標楷體" panose="03000509000000000000" pitchFamily="65" charset="-120"/>
                <a:ea typeface="標楷體" panose="03000509000000000000" pitchFamily="65" charset="-120"/>
              </a:rPr>
              <a:t>  5.</a:t>
            </a:r>
            <a:r>
              <a:rPr lang="zh-TW" altLang="zh-TW" sz="2400" dirty="0">
                <a:latin typeface="標楷體" panose="03000509000000000000" pitchFamily="65" charset="-120"/>
                <a:ea typeface="標楷體" panose="03000509000000000000" pitchFamily="65" charset="-120"/>
              </a:rPr>
              <a:t>在家複習計畫</a:t>
            </a:r>
            <a:endParaRPr lang="en-US" altLang="zh-TW" sz="2400" dirty="0">
              <a:latin typeface="標楷體" panose="03000509000000000000" pitchFamily="65" charset="-120"/>
              <a:ea typeface="標楷體" panose="03000509000000000000" pitchFamily="65" charset="-120"/>
            </a:endParaRPr>
          </a:p>
          <a:p>
            <a:pPr>
              <a:lnSpc>
                <a:spcPct val="170000"/>
              </a:lnSpc>
              <a:spcBef>
                <a:spcPts val="600"/>
              </a:spcBef>
            </a:pP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定時定量</a:t>
            </a:r>
            <a:r>
              <a:rPr lang="en-US" altLang="zh-TW" sz="2400" dirty="0">
                <a:latin typeface="標楷體" panose="03000509000000000000" pitchFamily="65" charset="-120"/>
                <a:ea typeface="標楷體" panose="03000509000000000000" pitchFamily="65" charset="-120"/>
              </a:rPr>
              <a:t>)</a:t>
            </a:r>
          </a:p>
          <a:p>
            <a:pPr>
              <a:lnSpc>
                <a:spcPct val="170000"/>
              </a:lnSpc>
              <a:spcBef>
                <a:spcPts val="600"/>
              </a:spcBef>
            </a:pPr>
            <a:r>
              <a:rPr lang="en-US" altLang="zh-TW" sz="2400" dirty="0">
                <a:latin typeface="標楷體" panose="03000509000000000000" pitchFamily="65" charset="-120"/>
                <a:ea typeface="標楷體" panose="03000509000000000000" pitchFamily="65" charset="-120"/>
              </a:rPr>
              <a:t>6.</a:t>
            </a:r>
            <a:r>
              <a:rPr lang="zh-TW" altLang="zh-TW" sz="2400" dirty="0">
                <a:latin typeface="標楷體" panose="03000509000000000000" pitchFamily="65" charset="-120"/>
                <a:ea typeface="標楷體" panose="03000509000000000000" pitchFamily="65" charset="-120"/>
              </a:rPr>
              <a:t>家長內在自我探索與自我成長。</a:t>
            </a:r>
            <a:r>
              <a:rPr lang="en-US" altLang="zh-TW" sz="2400" dirty="0">
                <a:latin typeface="標楷體" panose="03000509000000000000" pitchFamily="65" charset="-120"/>
                <a:ea typeface="標楷體" panose="03000509000000000000" pitchFamily="65" charset="-120"/>
              </a:rPr>
              <a:t> 7.</a:t>
            </a:r>
            <a:r>
              <a:rPr lang="zh-TW" altLang="zh-TW" sz="2400" dirty="0">
                <a:latin typeface="標楷體" panose="03000509000000000000" pitchFamily="65" charset="-120"/>
                <a:ea typeface="標楷體" panose="03000509000000000000" pitchFamily="65" charset="-120"/>
              </a:rPr>
              <a:t>家庭教育及品格教育。</a:t>
            </a:r>
            <a:r>
              <a:rPr lang="en-US" altLang="zh-TW" sz="2400" dirty="0">
                <a:latin typeface="標楷體" panose="03000509000000000000" pitchFamily="65" charset="-120"/>
                <a:ea typeface="標楷體" panose="03000509000000000000" pitchFamily="65" charset="-120"/>
              </a:rPr>
              <a:t> </a:t>
            </a:r>
            <a:endParaRPr lang="zh-TW" altLang="zh-TW"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425193266"/>
      </p:ext>
    </p:extLst>
  </p:cSld>
  <p:clrMapOvr>
    <a:masterClrMapping/>
  </p:clrMapOvr>
  <p:transition>
    <p:split orient="vert"/>
  </p:transition>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Text Box 2">
            <a:extLst>
              <a:ext uri="{FF2B5EF4-FFF2-40B4-BE49-F238E27FC236}">
                <a16:creationId xmlns:a16="http://schemas.microsoft.com/office/drawing/2014/main" xmlns="" id="{2F6BD02B-7B2E-48FA-9667-D32E18DFA05A}"/>
              </a:ext>
            </a:extLst>
          </p:cNvPr>
          <p:cNvSpPr txBox="1">
            <a:spLocks noChangeArrowheads="1"/>
          </p:cNvSpPr>
          <p:nvPr/>
        </p:nvSpPr>
        <p:spPr bwMode="auto">
          <a:xfrm>
            <a:off x="2584848" y="1100138"/>
            <a:ext cx="513040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lvl="0" defTabSz="685800" fontAlgn="base">
              <a:spcBef>
                <a:spcPct val="50000"/>
              </a:spcBef>
              <a:spcAft>
                <a:spcPct val="0"/>
              </a:spcAft>
            </a:pPr>
            <a:r>
              <a:rPr lang="zh-TW" altLang="zh-TW" sz="3600" kern="100" dirty="0">
                <a:latin typeface="標楷體" panose="03000509000000000000" pitchFamily="65" charset="-120"/>
                <a:ea typeface="標楷體" panose="03000509000000000000" pitchFamily="65" charset="-120"/>
                <a:cs typeface="Times New Roman" panose="02020603050405020304" pitchFamily="18" charset="0"/>
              </a:rPr>
              <a:t>教育有三寶</a:t>
            </a:r>
            <a:endParaRPr kumimoji="1" lang="en-US" altLang="zh-TW" sz="3450" b="0"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endParaRPr>
          </a:p>
        </p:txBody>
      </p:sp>
      <p:sp>
        <p:nvSpPr>
          <p:cNvPr id="25603" name="Text Box 3">
            <a:extLst>
              <a:ext uri="{FF2B5EF4-FFF2-40B4-BE49-F238E27FC236}">
                <a16:creationId xmlns:a16="http://schemas.microsoft.com/office/drawing/2014/main" xmlns="" id="{08D9B50F-99B3-429C-84F1-57940F4D1D49}"/>
              </a:ext>
            </a:extLst>
          </p:cNvPr>
          <p:cNvSpPr txBox="1">
            <a:spLocks noChangeArrowheads="1"/>
          </p:cNvSpPr>
          <p:nvPr/>
        </p:nvSpPr>
        <p:spPr bwMode="auto">
          <a:xfrm>
            <a:off x="3203849" y="1869282"/>
            <a:ext cx="5184575"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marL="457200" indent="-457200">
              <a:buClr>
                <a:srgbClr val="00B050"/>
              </a:buClr>
              <a:buFont typeface="Wingdings" panose="05000000000000000000" pitchFamily="2" charset="2"/>
              <a:buChar char="l"/>
            </a:pPr>
            <a:r>
              <a:rPr lang="zh-TW" altLang="zh-TW" sz="3200" kern="100" dirty="0">
                <a:latin typeface="標楷體" panose="03000509000000000000" pitchFamily="65" charset="-120"/>
                <a:ea typeface="標楷體" panose="03000509000000000000" pitchFamily="65" charset="-120"/>
                <a:cs typeface="Times New Roman" panose="02020603050405020304" pitchFamily="18" charset="0"/>
              </a:rPr>
              <a:t>親子讀經，賞識教育，</a:t>
            </a:r>
            <a:endParaRPr lang="en-US" altLang="zh-TW" sz="3200" kern="100" dirty="0">
              <a:latin typeface="標楷體" panose="03000509000000000000" pitchFamily="65" charset="-120"/>
              <a:ea typeface="標楷體" panose="03000509000000000000" pitchFamily="65" charset="-120"/>
              <a:cs typeface="Times New Roman" panose="02020603050405020304" pitchFamily="18" charset="0"/>
            </a:endParaRPr>
          </a:p>
          <a:p>
            <a:r>
              <a:rPr lang="zh-TW" altLang="zh-TW" sz="3200" kern="100" dirty="0">
                <a:latin typeface="標楷體" panose="03000509000000000000" pitchFamily="65" charset="-120"/>
                <a:ea typeface="標楷體" panose="03000509000000000000" pitchFamily="65" charset="-120"/>
                <a:cs typeface="Times New Roman" panose="02020603050405020304" pitchFamily="18" charset="0"/>
              </a:rPr>
              <a:t>古典音樂。</a:t>
            </a:r>
            <a:r>
              <a:rPr lang="en-US" altLang="zh-TW" sz="3200" kern="100" dirty="0">
                <a:latin typeface="標楷體" panose="03000509000000000000" pitchFamily="65" charset="-120"/>
                <a:ea typeface="標楷體" panose="03000509000000000000" pitchFamily="65" charset="-120"/>
                <a:cs typeface="Times New Roman" panose="02020603050405020304" pitchFamily="18" charset="0"/>
              </a:rPr>
              <a:t>  </a:t>
            </a:r>
          </a:p>
          <a:p>
            <a:endParaRPr lang="zh-TW" altLang="zh-TW" sz="3200" kern="100" dirty="0">
              <a:latin typeface="標楷體" panose="03000509000000000000" pitchFamily="65" charset="-120"/>
              <a:ea typeface="標楷體" panose="03000509000000000000" pitchFamily="65" charset="-120"/>
              <a:cs typeface="Times New Roman" panose="02020603050405020304" pitchFamily="18" charset="0"/>
            </a:endParaRPr>
          </a:p>
          <a:p>
            <a:pPr marL="457200" indent="-457200">
              <a:buClr>
                <a:srgbClr val="00B050"/>
              </a:buClr>
              <a:buFont typeface="Wingdings" panose="05000000000000000000" pitchFamily="2" charset="2"/>
              <a:buChar char="l"/>
            </a:pPr>
            <a:r>
              <a:rPr lang="zh-TW" altLang="zh-TW" sz="3200" kern="100" dirty="0">
                <a:latin typeface="標楷體" panose="03000509000000000000" pitchFamily="65" charset="-120"/>
                <a:ea typeface="標楷體" panose="03000509000000000000" pitchFamily="65" charset="-120"/>
                <a:cs typeface="Times New Roman" panose="02020603050405020304" pitchFamily="18" charset="0"/>
              </a:rPr>
              <a:t>發文章閱讀，或發</a:t>
            </a:r>
            <a:r>
              <a:rPr lang="en-US" altLang="zh-TW" sz="3200" kern="100" dirty="0">
                <a:latin typeface="標楷體" panose="03000509000000000000" pitchFamily="65" charset="-120"/>
                <a:ea typeface="標楷體" panose="03000509000000000000" pitchFamily="65" charset="-120"/>
                <a:cs typeface="Times New Roman" panose="02020603050405020304" pitchFamily="18" charset="0"/>
              </a:rPr>
              <a:t>VCD</a:t>
            </a:r>
            <a:r>
              <a:rPr lang="zh-TW" altLang="zh-TW" sz="3200" kern="100" dirty="0">
                <a:latin typeface="標楷體" panose="03000509000000000000" pitchFamily="65" charset="-120"/>
                <a:ea typeface="標楷體" panose="03000509000000000000" pitchFamily="65" charset="-120"/>
                <a:cs typeface="Times New Roman" panose="02020603050405020304" pitchFamily="18" charset="0"/>
              </a:rPr>
              <a:t>觀賞，</a:t>
            </a:r>
            <a:r>
              <a:rPr lang="zh-TW" altLang="en-US" sz="3200" kern="100" dirty="0">
                <a:latin typeface="標楷體" panose="03000509000000000000" pitchFamily="65" charset="-120"/>
                <a:ea typeface="標楷體" panose="03000509000000000000" pitchFamily="65" charset="-120"/>
                <a:cs typeface="Times New Roman" panose="02020603050405020304" pitchFamily="18" charset="0"/>
              </a:rPr>
              <a:t>讀書會</a:t>
            </a:r>
            <a:r>
              <a:rPr lang="zh-TW" altLang="zh-TW" sz="3200" kern="100" dirty="0">
                <a:latin typeface="標楷體" panose="03000509000000000000" pitchFamily="65" charset="-120"/>
                <a:ea typeface="標楷體" panose="03000509000000000000" pitchFamily="65" charset="-120"/>
                <a:cs typeface="Times New Roman" panose="02020603050405020304" pitchFamily="18" charset="0"/>
              </a:rPr>
              <a:t>分享心得。</a:t>
            </a:r>
            <a:endParaRPr lang="en-US" altLang="zh-TW" sz="3200" kern="100" dirty="0">
              <a:latin typeface="標楷體" panose="03000509000000000000" pitchFamily="65" charset="-120"/>
              <a:ea typeface="標楷體" panose="03000509000000000000" pitchFamily="65" charset="-120"/>
              <a:cs typeface="Times New Roman" panose="02020603050405020304" pitchFamily="18" charset="0"/>
            </a:endParaRPr>
          </a:p>
          <a:p>
            <a:r>
              <a:rPr lang="en-US" altLang="zh-TW" sz="3200" kern="100" dirty="0">
                <a:latin typeface="標楷體" panose="03000509000000000000" pitchFamily="65" charset="-120"/>
                <a:ea typeface="標楷體" panose="03000509000000000000" pitchFamily="65" charset="-120"/>
                <a:cs typeface="Times New Roman" panose="02020603050405020304" pitchFamily="18" charset="0"/>
              </a:rPr>
              <a:t/>
            </a:r>
            <a:br>
              <a:rPr lang="en-US" altLang="zh-TW" sz="3200" kern="100" dirty="0">
                <a:latin typeface="標楷體" panose="03000509000000000000" pitchFamily="65" charset="-120"/>
                <a:ea typeface="標楷體" panose="03000509000000000000" pitchFamily="65" charset="-120"/>
                <a:cs typeface="Times New Roman" panose="02020603050405020304" pitchFamily="18" charset="0"/>
              </a:rPr>
            </a:br>
            <a:endParaRPr lang="zh-TW" altLang="zh-TW" sz="3200" kern="1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25606" name="Oval 10">
            <a:extLst>
              <a:ext uri="{FF2B5EF4-FFF2-40B4-BE49-F238E27FC236}">
                <a16:creationId xmlns:a16="http://schemas.microsoft.com/office/drawing/2014/main" xmlns="" id="{DF2E2BB3-50BA-490B-8968-D084A9D63235}"/>
              </a:ext>
            </a:extLst>
          </p:cNvPr>
          <p:cNvSpPr>
            <a:spLocks noChangeArrowheads="1"/>
          </p:cNvSpPr>
          <p:nvPr/>
        </p:nvSpPr>
        <p:spPr bwMode="auto">
          <a:xfrm>
            <a:off x="7109223" y="-182166"/>
            <a:ext cx="1458515" cy="1837135"/>
          </a:xfrm>
          <a:prstGeom prst="ellipse">
            <a:avLst/>
          </a:prstGeom>
          <a:solidFill>
            <a:srgbClr val="FFFF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sp>
        <p:nvSpPr>
          <p:cNvPr id="25607" name="Oval 11">
            <a:extLst>
              <a:ext uri="{FF2B5EF4-FFF2-40B4-BE49-F238E27FC236}">
                <a16:creationId xmlns:a16="http://schemas.microsoft.com/office/drawing/2014/main" xmlns="" id="{4D6479DF-5EEE-484F-91BA-D66C37794632}"/>
              </a:ext>
            </a:extLst>
          </p:cNvPr>
          <p:cNvSpPr>
            <a:spLocks noChangeArrowheads="1"/>
          </p:cNvSpPr>
          <p:nvPr/>
        </p:nvSpPr>
        <p:spPr bwMode="auto">
          <a:xfrm>
            <a:off x="6731794" y="-776287"/>
            <a:ext cx="1458516" cy="1837135"/>
          </a:xfrm>
          <a:prstGeom prst="ellipse">
            <a:avLst/>
          </a:prstGeom>
          <a:solidFill>
            <a:srgbClr val="0066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srgbClr val="000000"/>
              </a:solidFill>
              <a:effectLst/>
              <a:uLnTx/>
              <a:uFillTx/>
              <a:latin typeface="Verdana" panose="020B0604030504040204" pitchFamily="34" charset="0"/>
              <a:ea typeface="新細明體" panose="02020500000000000000" pitchFamily="18" charset="-120"/>
              <a:cs typeface="+mn-cs"/>
            </a:endParaRPr>
          </a:p>
        </p:txBody>
      </p:sp>
      <p:sp>
        <p:nvSpPr>
          <p:cNvPr id="25608" name="Rectangle 12">
            <a:extLst>
              <a:ext uri="{FF2B5EF4-FFF2-40B4-BE49-F238E27FC236}">
                <a16:creationId xmlns:a16="http://schemas.microsoft.com/office/drawing/2014/main" xmlns="" id="{DDC9BCBB-8B26-4030-9171-BD9FE136C251}"/>
              </a:ext>
            </a:extLst>
          </p:cNvPr>
          <p:cNvSpPr>
            <a:spLocks noChangeArrowheads="1"/>
          </p:cNvSpPr>
          <p:nvPr/>
        </p:nvSpPr>
        <p:spPr bwMode="auto">
          <a:xfrm>
            <a:off x="2141935" y="1815703"/>
            <a:ext cx="5562600" cy="108347"/>
          </a:xfrm>
          <a:prstGeom prst="rect">
            <a:avLst/>
          </a:prstGeom>
          <a:solidFill>
            <a:srgbClr val="99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1" lang="zh-TW" altLang="zh-TW" sz="1350" b="0" i="0" u="none" strike="noStrike" kern="1200" cap="none" spc="0" normalizeH="0" baseline="0" noProof="0">
              <a:ln>
                <a:noFill/>
              </a:ln>
              <a:solidFill>
                <a:srgbClr val="990099"/>
              </a:solidFill>
              <a:effectLst/>
              <a:uLnTx/>
              <a:uFillTx/>
              <a:latin typeface="Verdana" panose="020B0604030504040204" pitchFamily="34" charset="0"/>
              <a:ea typeface="新細明體" panose="02020500000000000000" pitchFamily="18" charset="-120"/>
              <a:cs typeface="+mn-cs"/>
            </a:endParaRPr>
          </a:p>
        </p:txBody>
      </p:sp>
      <p:pic>
        <p:nvPicPr>
          <p:cNvPr id="25609" name="Picture 9" descr="03">
            <a:extLst>
              <a:ext uri="{FF2B5EF4-FFF2-40B4-BE49-F238E27FC236}">
                <a16:creationId xmlns:a16="http://schemas.microsoft.com/office/drawing/2014/main" xmlns="" id="{C774F52E-B3FF-473B-A97A-B3CD1CC8BB72}"/>
              </a:ext>
            </a:extLst>
          </p:cNvPr>
          <p:cNvPicPr>
            <a:picLocks noChangeAspect="1" noChangeArrowheads="1"/>
          </p:cNvPicPr>
          <p:nvPr/>
        </p:nvPicPr>
        <p:blipFill>
          <a:blip r:embed="rId3" cstate="email">
            <a:lum bright="-30000"/>
            <a:extLst>
              <a:ext uri="{28A0092B-C50C-407E-A947-70E740481C1C}">
                <a14:useLocalDpi xmlns:a14="http://schemas.microsoft.com/office/drawing/2010/main"/>
              </a:ext>
            </a:extLst>
          </a:blip>
          <a:srcRect/>
          <a:stretch>
            <a:fillRect/>
          </a:stretch>
        </p:blipFill>
        <p:spPr bwMode="auto">
          <a:xfrm rot="20380172">
            <a:off x="-33485" y="2332099"/>
            <a:ext cx="3223022" cy="2449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1061544"/>
      </p:ext>
    </p:extLst>
  </p:cSld>
  <p:clrMapOvr>
    <a:masterClrMapping/>
  </p:clrMapOvr>
  <p:transition>
    <p:split orient="vert"/>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251520" y="987575"/>
            <a:ext cx="8983213" cy="4270143"/>
          </a:xfrm>
          <a:prstGeom prst="rect">
            <a:avLst/>
          </a:prstGeom>
          <a:noFill/>
        </p:spPr>
        <p:txBody>
          <a:bodyPr wrap="square" rtlCol="0">
            <a:spAutoFit/>
          </a:bodyPr>
          <a:lstStyle/>
          <a:p>
            <a:pPr>
              <a:lnSpc>
                <a:spcPct val="150000"/>
              </a:lnSpc>
              <a:spcBef>
                <a:spcPts val="600"/>
              </a:spcBef>
            </a:pPr>
            <a:r>
              <a:rPr lang="en-US" altLang="zh-TW" sz="2000" kern="100" dirty="0">
                <a:latin typeface="Calibri" panose="020F0502020204030204" pitchFamily="34" charset="0"/>
                <a:cs typeface="Times New Roman" panose="02020603050405020304" pitchFamily="18" charset="0"/>
              </a:rPr>
              <a:t>v</a:t>
            </a:r>
            <a:r>
              <a:rPr lang="zh-TW" altLang="zh-TW" sz="2000" kern="100" dirty="0">
                <a:latin typeface="標楷體" panose="03000509000000000000" pitchFamily="65" charset="-120"/>
                <a:ea typeface="標楷體" panose="03000509000000000000" pitchFamily="65" charset="-120"/>
                <a:cs typeface="Times New Roman" panose="02020603050405020304" pitchFamily="18" charset="0"/>
              </a:rPr>
              <a:t>有效善用家長分組運作及積極鼓勵參與各種班級事務，依家長性</a:t>
            </a:r>
            <a:endParaRPr lang="en-US" altLang="zh-TW" sz="2000" kern="100" dirty="0">
              <a:latin typeface="標楷體" panose="03000509000000000000" pitchFamily="65" charset="-120"/>
              <a:ea typeface="標楷體" panose="03000509000000000000" pitchFamily="65" charset="-120"/>
              <a:cs typeface="Times New Roman" panose="02020603050405020304" pitchFamily="18" charset="0"/>
            </a:endParaRPr>
          </a:p>
          <a:p>
            <a:pPr>
              <a:lnSpc>
                <a:spcPct val="150000"/>
              </a:lnSpc>
              <a:spcBef>
                <a:spcPts val="600"/>
              </a:spcBef>
            </a:pPr>
            <a:r>
              <a:rPr lang="en-US" altLang="zh-TW" sz="2000" kern="100" dirty="0">
                <a:latin typeface="標楷體" panose="03000509000000000000" pitchFamily="65" charset="-120"/>
                <a:ea typeface="標楷體" panose="03000509000000000000" pitchFamily="65" charset="-120"/>
                <a:cs typeface="Times New Roman" panose="02020603050405020304" pitchFamily="18" charset="0"/>
              </a:rPr>
              <a:t>    </a:t>
            </a:r>
            <a:r>
              <a:rPr lang="zh-TW" altLang="zh-TW" sz="2000" kern="100" dirty="0">
                <a:latin typeface="標楷體" panose="03000509000000000000" pitchFamily="65" charset="-120"/>
                <a:ea typeface="標楷體" panose="03000509000000000000" pitchFamily="65" charset="-120"/>
                <a:cs typeface="Times New Roman" panose="02020603050405020304" pitchFamily="18" charset="0"/>
              </a:rPr>
              <a:t>向及專長，逐步引導鼓勵投入分組運作。</a:t>
            </a:r>
            <a:r>
              <a:rPr lang="en-US" altLang="zh-TW" sz="2000" kern="100" dirty="0">
                <a:latin typeface="標楷體" panose="03000509000000000000" pitchFamily="65" charset="-120"/>
                <a:ea typeface="標楷體" panose="03000509000000000000" pitchFamily="65" charset="-120"/>
                <a:cs typeface="Times New Roman" panose="02020603050405020304" pitchFamily="18" charset="0"/>
              </a:rPr>
              <a:t> </a:t>
            </a:r>
            <a:endParaRPr lang="zh-TW" altLang="zh-TW" sz="2000" kern="100" dirty="0">
              <a:latin typeface="標楷體" panose="03000509000000000000" pitchFamily="65" charset="-120"/>
              <a:ea typeface="標楷體" panose="03000509000000000000" pitchFamily="65" charset="-120"/>
              <a:cs typeface="Times New Roman" panose="02020603050405020304" pitchFamily="18" charset="0"/>
            </a:endParaRPr>
          </a:p>
          <a:p>
            <a:pPr>
              <a:lnSpc>
                <a:spcPct val="150000"/>
              </a:lnSpc>
              <a:spcBef>
                <a:spcPts val="600"/>
              </a:spcBef>
            </a:pPr>
            <a:r>
              <a:rPr lang="en-US" altLang="zh-TW" sz="2000" kern="100" dirty="0">
                <a:latin typeface="標楷體" panose="03000509000000000000" pitchFamily="65" charset="-120"/>
                <a:ea typeface="標楷體" panose="03000509000000000000" pitchFamily="65" charset="-120"/>
                <a:cs typeface="Times New Roman" panose="02020603050405020304" pitchFamily="18" charset="0"/>
              </a:rPr>
              <a:t>v</a:t>
            </a:r>
            <a:r>
              <a:rPr lang="zh-TW" altLang="zh-TW" sz="2000" kern="100" dirty="0">
                <a:latin typeface="標楷體" panose="03000509000000000000" pitchFamily="65" charset="-120"/>
                <a:ea typeface="標楷體" panose="03000509000000000000" pitchFamily="65" charset="-120"/>
                <a:cs typeface="Times New Roman" panose="02020603050405020304" pitchFamily="18" charset="0"/>
              </a:rPr>
              <a:t>第一個月</a:t>
            </a:r>
            <a:r>
              <a:rPr lang="en-US" altLang="zh-TW" sz="2000"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zh-TW" sz="2000" kern="100" dirty="0">
                <a:latin typeface="標楷體" panose="03000509000000000000" pitchFamily="65" charset="-120"/>
                <a:ea typeface="標楷體" panose="03000509000000000000" pitchFamily="65" charset="-120"/>
                <a:cs typeface="Times New Roman" panose="02020603050405020304" pitchFamily="18" charset="0"/>
              </a:rPr>
              <a:t>選幹部</a:t>
            </a:r>
            <a:r>
              <a:rPr lang="en-US" altLang="zh-TW" sz="2000"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zh-TW" sz="2000" kern="100" dirty="0">
                <a:latin typeface="標楷體" panose="03000509000000000000" pitchFamily="65" charset="-120"/>
                <a:ea typeface="標楷體" panose="03000509000000000000" pitchFamily="65" charset="-120"/>
                <a:cs typeface="Times New Roman" panose="02020603050405020304" pitchFamily="18" charset="0"/>
              </a:rPr>
              <a:t>聯絡組長，出納組長，文書組長，器材組長，</a:t>
            </a:r>
            <a:endParaRPr lang="en-US" altLang="zh-TW" sz="2000" kern="100" dirty="0">
              <a:latin typeface="標楷體" panose="03000509000000000000" pitchFamily="65" charset="-120"/>
              <a:ea typeface="標楷體" panose="03000509000000000000" pitchFamily="65" charset="-120"/>
              <a:cs typeface="Times New Roman" panose="02020603050405020304" pitchFamily="18" charset="0"/>
            </a:endParaRPr>
          </a:p>
          <a:p>
            <a:pPr>
              <a:lnSpc>
                <a:spcPct val="150000"/>
              </a:lnSpc>
              <a:spcBef>
                <a:spcPts val="600"/>
              </a:spcBef>
            </a:pPr>
            <a:r>
              <a:rPr lang="en-US" altLang="zh-TW" sz="2000" kern="100" dirty="0">
                <a:latin typeface="標楷體" panose="03000509000000000000" pitchFamily="65" charset="-120"/>
                <a:ea typeface="標楷體" panose="03000509000000000000" pitchFamily="65" charset="-120"/>
                <a:cs typeface="Times New Roman" panose="02020603050405020304" pitchFamily="18" charset="0"/>
              </a:rPr>
              <a:t>    </a:t>
            </a:r>
            <a:r>
              <a:rPr lang="zh-TW" altLang="zh-TW" sz="2000" kern="100" dirty="0">
                <a:latin typeface="標楷體" panose="03000509000000000000" pitchFamily="65" charset="-120"/>
                <a:ea typeface="標楷體" panose="03000509000000000000" pitchFamily="65" charset="-120"/>
                <a:cs typeface="Times New Roman" panose="02020603050405020304" pitchFamily="18" charset="0"/>
              </a:rPr>
              <a:t>圖書管理組長，場地組長……</a:t>
            </a:r>
            <a:r>
              <a:rPr lang="en-US" altLang="zh-TW" sz="2000" kern="100" dirty="0">
                <a:latin typeface="標楷體" panose="03000509000000000000" pitchFamily="65" charset="-120"/>
                <a:ea typeface="標楷體" panose="03000509000000000000" pitchFamily="65" charset="-120"/>
                <a:cs typeface="Times New Roman" panose="02020603050405020304" pitchFamily="18" charset="0"/>
              </a:rPr>
              <a:t> </a:t>
            </a:r>
            <a:endParaRPr lang="zh-TW" altLang="zh-TW" sz="2000" kern="100" dirty="0">
              <a:latin typeface="標楷體" panose="03000509000000000000" pitchFamily="65" charset="-120"/>
              <a:ea typeface="標楷體" panose="03000509000000000000" pitchFamily="65" charset="-120"/>
              <a:cs typeface="Times New Roman" panose="02020603050405020304" pitchFamily="18" charset="0"/>
            </a:endParaRPr>
          </a:p>
          <a:p>
            <a:pPr>
              <a:lnSpc>
                <a:spcPct val="150000"/>
              </a:lnSpc>
              <a:spcBef>
                <a:spcPts val="600"/>
              </a:spcBef>
            </a:pPr>
            <a:r>
              <a:rPr lang="en-US" altLang="zh-TW" sz="2000" kern="100" dirty="0">
                <a:latin typeface="標楷體" panose="03000509000000000000" pitchFamily="65" charset="-120"/>
                <a:ea typeface="標楷體" panose="03000509000000000000" pitchFamily="65" charset="-120"/>
                <a:cs typeface="Times New Roman" panose="02020603050405020304" pitchFamily="18" charset="0"/>
              </a:rPr>
              <a:t>v</a:t>
            </a:r>
            <a:r>
              <a:rPr lang="zh-TW" altLang="zh-TW" sz="2000" kern="100" dirty="0">
                <a:latin typeface="標楷體" panose="03000509000000000000" pitchFamily="65" charset="-120"/>
                <a:ea typeface="標楷體" panose="03000509000000000000" pitchFamily="65" charset="-120"/>
                <a:cs typeface="Times New Roman" panose="02020603050405020304" pitchFamily="18" charset="0"/>
              </a:rPr>
              <a:t>教學組</a:t>
            </a:r>
            <a:r>
              <a:rPr lang="en-US" altLang="zh-TW" sz="2000"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zh-TW" sz="2000" kern="100" dirty="0">
                <a:latin typeface="標楷體" panose="03000509000000000000" pitchFamily="65" charset="-120"/>
                <a:ea typeface="標楷體" panose="03000509000000000000" pitchFamily="65" charset="-120"/>
                <a:cs typeface="Times New Roman" panose="02020603050405020304" pitchFamily="18" charset="0"/>
              </a:rPr>
              <a:t>所有家長設定為</a:t>
            </a:r>
            <a:r>
              <a:rPr lang="en-US" altLang="zh-TW" sz="2000"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zh-TW" sz="2000" kern="100" dirty="0">
                <a:latin typeface="標楷體" panose="03000509000000000000" pitchFamily="65" charset="-120"/>
                <a:ea typeface="標楷體" panose="03000509000000000000" pitchFamily="65" charset="-120"/>
                <a:cs typeface="Times New Roman" panose="02020603050405020304" pitchFamily="18" charset="0"/>
              </a:rPr>
              <a:t>儲備</a:t>
            </a:r>
            <a:r>
              <a:rPr lang="en-US" altLang="zh-TW" sz="2000"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zh-TW" sz="2000" kern="100" dirty="0">
                <a:latin typeface="標楷體" panose="03000509000000000000" pitchFamily="65" charset="-120"/>
                <a:ea typeface="標楷體" panose="03000509000000000000" pitchFamily="65" charset="-120"/>
                <a:cs typeface="Times New Roman" panose="02020603050405020304" pitchFamily="18" charset="0"/>
              </a:rPr>
              <a:t>實習</a:t>
            </a:r>
            <a:r>
              <a:rPr lang="en-US" altLang="zh-TW" sz="2000"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zh-TW" sz="2000" kern="100" dirty="0">
                <a:latin typeface="標楷體" panose="03000509000000000000" pitchFamily="65" charset="-120"/>
                <a:ea typeface="標楷體" panose="03000509000000000000" pitchFamily="65" charset="-120"/>
                <a:cs typeface="Times New Roman" panose="02020603050405020304" pitchFamily="18" charset="0"/>
              </a:rPr>
              <a:t>讀經老師，鼓勵參加教育志工培訓。</a:t>
            </a:r>
            <a:r>
              <a:rPr lang="en-US" altLang="zh-TW" sz="2000" kern="100" dirty="0">
                <a:latin typeface="標楷體" panose="03000509000000000000" pitchFamily="65" charset="-120"/>
                <a:ea typeface="標楷體" panose="03000509000000000000" pitchFamily="65" charset="-120"/>
                <a:cs typeface="Times New Roman" panose="02020603050405020304" pitchFamily="18" charset="0"/>
              </a:rPr>
              <a:t>  </a:t>
            </a:r>
            <a:endParaRPr lang="zh-TW" altLang="zh-TW" sz="2000" kern="100" dirty="0">
              <a:latin typeface="標楷體" panose="03000509000000000000" pitchFamily="65" charset="-120"/>
              <a:ea typeface="標楷體" panose="03000509000000000000" pitchFamily="65" charset="-120"/>
              <a:cs typeface="Times New Roman" panose="02020603050405020304" pitchFamily="18" charset="0"/>
            </a:endParaRPr>
          </a:p>
          <a:p>
            <a:pPr>
              <a:lnSpc>
                <a:spcPct val="150000"/>
              </a:lnSpc>
              <a:spcBef>
                <a:spcPts val="600"/>
              </a:spcBef>
            </a:pPr>
            <a:r>
              <a:rPr lang="en-US" altLang="zh-TW" sz="2000" kern="100" dirty="0">
                <a:latin typeface="標楷體" panose="03000509000000000000" pitchFamily="65" charset="-120"/>
                <a:ea typeface="標楷體" panose="03000509000000000000" pitchFamily="65" charset="-120"/>
                <a:cs typeface="Times New Roman" panose="02020603050405020304" pitchFamily="18" charset="0"/>
              </a:rPr>
              <a:t>v</a:t>
            </a:r>
            <a:r>
              <a:rPr lang="zh-TW" altLang="zh-TW" sz="2000" kern="100" dirty="0">
                <a:latin typeface="標楷體" panose="03000509000000000000" pitchFamily="65" charset="-120"/>
                <a:ea typeface="標楷體" panose="03000509000000000000" pitchFamily="65" charset="-120"/>
                <a:cs typeface="Times New Roman" panose="02020603050405020304" pitchFamily="18" charset="0"/>
              </a:rPr>
              <a:t>第二</a:t>
            </a:r>
            <a:r>
              <a:rPr lang="en-US" altLang="zh-TW" sz="2000"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zh-TW" sz="2000" kern="100" dirty="0">
                <a:latin typeface="標楷體" panose="03000509000000000000" pitchFamily="65" charset="-120"/>
                <a:ea typeface="標楷體" panose="03000509000000000000" pitchFamily="65" charset="-120"/>
                <a:cs typeface="Times New Roman" panose="02020603050405020304" pitchFamily="18" charset="0"/>
              </a:rPr>
              <a:t>三個月</a:t>
            </a:r>
            <a:r>
              <a:rPr lang="en-US" altLang="zh-TW" sz="2000"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zh-TW" sz="2000" kern="100" dirty="0">
                <a:latin typeface="標楷體" panose="03000509000000000000" pitchFamily="65" charset="-120"/>
                <a:ea typeface="標楷體" panose="03000509000000000000" pitchFamily="65" charset="-120"/>
                <a:cs typeface="Times New Roman" panose="02020603050405020304" pitchFamily="18" charset="0"/>
              </a:rPr>
              <a:t>安排愛心帶讀媽媽</a:t>
            </a:r>
            <a:r>
              <a:rPr lang="en-US" altLang="zh-TW" sz="2000"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zh-TW" sz="2000" kern="100" dirty="0">
                <a:latin typeface="標楷體" panose="03000509000000000000" pitchFamily="65" charset="-120"/>
                <a:ea typeface="標楷體" panose="03000509000000000000" pitchFamily="65" charset="-120"/>
                <a:cs typeface="Times New Roman" panose="02020603050405020304" pitchFamily="18" charset="0"/>
              </a:rPr>
              <a:t>二人為一組或夫妻為一組</a:t>
            </a:r>
            <a:r>
              <a:rPr lang="en-US" altLang="zh-TW" sz="2000"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zh-TW" sz="2000" kern="100" dirty="0">
                <a:latin typeface="標楷體" panose="03000509000000000000" pitchFamily="65" charset="-120"/>
                <a:ea typeface="標楷體" panose="03000509000000000000" pitchFamily="65" charset="-120"/>
                <a:cs typeface="Times New Roman" panose="02020603050405020304" pitchFamily="18" charset="0"/>
              </a:rPr>
              <a:t>。</a:t>
            </a:r>
            <a:r>
              <a:rPr lang="en-US" altLang="zh-TW" sz="2000" kern="100" dirty="0">
                <a:latin typeface="標楷體" panose="03000509000000000000" pitchFamily="65" charset="-120"/>
                <a:ea typeface="標楷體" panose="03000509000000000000" pitchFamily="65" charset="-120"/>
                <a:cs typeface="Times New Roman" panose="02020603050405020304" pitchFamily="18" charset="0"/>
              </a:rPr>
              <a:t> </a:t>
            </a:r>
            <a:endParaRPr lang="zh-TW" altLang="zh-TW" sz="2000" kern="100" dirty="0">
              <a:latin typeface="標楷體" panose="03000509000000000000" pitchFamily="65" charset="-120"/>
              <a:ea typeface="標楷體" panose="03000509000000000000" pitchFamily="65" charset="-120"/>
              <a:cs typeface="Times New Roman" panose="02020603050405020304" pitchFamily="18" charset="0"/>
            </a:endParaRPr>
          </a:p>
          <a:p>
            <a:pPr>
              <a:lnSpc>
                <a:spcPct val="150000"/>
              </a:lnSpc>
              <a:spcBef>
                <a:spcPts val="600"/>
              </a:spcBef>
            </a:pPr>
            <a:r>
              <a:rPr lang="en-US" altLang="zh-TW" sz="2000" kern="100" dirty="0">
                <a:latin typeface="標楷體" panose="03000509000000000000" pitchFamily="65" charset="-120"/>
                <a:ea typeface="標楷體" panose="03000509000000000000" pitchFamily="65" charset="-120"/>
                <a:cs typeface="Times New Roman" panose="02020603050405020304" pitchFamily="18" charset="0"/>
              </a:rPr>
              <a:t>v</a:t>
            </a:r>
            <a:r>
              <a:rPr lang="zh-TW" altLang="zh-TW" sz="2000" kern="100" dirty="0">
                <a:latin typeface="標楷體" panose="03000509000000000000" pitchFamily="65" charset="-120"/>
                <a:ea typeface="標楷體" panose="03000509000000000000" pitchFamily="65" charset="-120"/>
                <a:cs typeface="Times New Roman" panose="02020603050405020304" pitchFamily="18" charset="0"/>
              </a:rPr>
              <a:t>家長上台帶讀，老師須從旁引導鼓勵，事後加以肯定及讚美。</a:t>
            </a:r>
            <a:r>
              <a:rPr lang="en-US" altLang="zh-TW" sz="2000" kern="100" dirty="0">
                <a:latin typeface="標楷體" panose="03000509000000000000" pitchFamily="65" charset="-120"/>
                <a:ea typeface="標楷體" panose="03000509000000000000" pitchFamily="65" charset="-120"/>
                <a:cs typeface="Times New Roman" panose="02020603050405020304" pitchFamily="18" charset="0"/>
              </a:rPr>
              <a:t>  </a:t>
            </a:r>
            <a:endParaRPr lang="zh-TW" altLang="zh-TW" sz="2000" kern="100" dirty="0">
              <a:latin typeface="標楷體" panose="03000509000000000000" pitchFamily="65" charset="-120"/>
              <a:ea typeface="標楷體" panose="03000509000000000000" pitchFamily="65" charset="-120"/>
              <a:cs typeface="Times New Roman" panose="02020603050405020304" pitchFamily="18" charset="0"/>
            </a:endParaRPr>
          </a:p>
          <a:p>
            <a:pPr>
              <a:lnSpc>
                <a:spcPct val="150000"/>
              </a:lnSpc>
              <a:spcBef>
                <a:spcPts val="600"/>
              </a:spcBef>
            </a:pPr>
            <a:r>
              <a:rPr lang="en-US" altLang="zh-TW" sz="2000" kern="100" dirty="0">
                <a:latin typeface="標楷體" panose="03000509000000000000" pitchFamily="65" charset="-120"/>
                <a:ea typeface="標楷體" panose="03000509000000000000" pitchFamily="65" charset="-120"/>
                <a:cs typeface="Times New Roman" panose="02020603050405020304" pitchFamily="18" charset="0"/>
              </a:rPr>
              <a:t>v</a:t>
            </a:r>
            <a:r>
              <a:rPr lang="zh-TW" altLang="zh-TW" sz="2000" kern="100" dirty="0">
                <a:latin typeface="標楷體" panose="03000509000000000000" pitchFamily="65" charset="-120"/>
                <a:ea typeface="標楷體" panose="03000509000000000000" pitchFamily="65" charset="-120"/>
                <a:cs typeface="Times New Roman" panose="02020603050405020304" pitchFamily="18" charset="0"/>
              </a:rPr>
              <a:t>家長一起點名。</a:t>
            </a:r>
            <a:r>
              <a:rPr lang="en-US" altLang="zh-TW" sz="2000" kern="100" dirty="0">
                <a:latin typeface="標楷體" panose="03000509000000000000" pitchFamily="65" charset="-120"/>
                <a:ea typeface="標楷體" panose="03000509000000000000" pitchFamily="65" charset="-120"/>
                <a:cs typeface="Times New Roman" panose="02020603050405020304" pitchFamily="18" charset="0"/>
              </a:rPr>
              <a:t>  </a:t>
            </a:r>
            <a:endParaRPr lang="zh-TW" altLang="zh-TW" sz="2000" kern="1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50" name="TextBox 7">
            <a:extLst>
              <a:ext uri="{FF2B5EF4-FFF2-40B4-BE49-F238E27FC236}">
                <a16:creationId xmlns:a16="http://schemas.microsoft.com/office/drawing/2014/main" xmlns="" id="{1E85B8F5-3212-504A-9354-A400D46A5C5F}"/>
              </a:ext>
            </a:extLst>
          </p:cNvPr>
          <p:cNvSpPr txBox="1"/>
          <p:nvPr/>
        </p:nvSpPr>
        <p:spPr>
          <a:xfrm>
            <a:off x="590723" y="187530"/>
            <a:ext cx="6853158" cy="707886"/>
          </a:xfrm>
          <a:prstGeom prst="rect">
            <a:avLst/>
          </a:prstGeom>
          <a:noFill/>
        </p:spPr>
        <p:txBody>
          <a:bodyPr wrap="none" rtlCol="0">
            <a:spAutoFit/>
          </a:bodyPr>
          <a:lstStyle/>
          <a:p>
            <a:pPr lvl="0"/>
            <a:r>
              <a:rPr lang="en-US" altLang="zh-TW" sz="4000" kern="100" dirty="0">
                <a:solidFill>
                  <a:srgbClr val="0432FF"/>
                </a:solidFill>
                <a:latin typeface="標楷體" panose="03000509000000000000" pitchFamily="65" charset="-120"/>
                <a:ea typeface="標楷體" panose="03000509000000000000" pitchFamily="65" charset="-120"/>
                <a:cs typeface="Times New Roman" panose="02020603050405020304" pitchFamily="18" charset="0"/>
              </a:rPr>
              <a:t>2.</a:t>
            </a:r>
            <a:r>
              <a:rPr lang="zh-TW" altLang="zh-TW" sz="4000" kern="100" dirty="0">
                <a:solidFill>
                  <a:srgbClr val="0432FF"/>
                </a:solidFill>
                <a:latin typeface="標楷體" panose="03000509000000000000" pitchFamily="65" charset="-120"/>
                <a:ea typeface="標楷體" panose="03000509000000000000" pitchFamily="65" charset="-120"/>
                <a:cs typeface="Times New Roman" panose="02020603050405020304" pitchFamily="18" charset="0"/>
              </a:rPr>
              <a:t>鼓勵家長積極投入班務運作</a:t>
            </a:r>
            <a:endParaRPr kumimoji="0" lang="en-US" altLang="zh-CN" sz="4000" b="1" i="0" u="none" strike="noStrike" kern="1200" cap="none" spc="0" normalizeH="0" baseline="0" noProof="0" dirty="0">
              <a:ln>
                <a:noFill/>
              </a:ln>
              <a:solidFill>
                <a:prstClr val="black">
                  <a:lumMod val="65000"/>
                  <a:lumOff val="35000"/>
                </a:prstClr>
              </a:solidFill>
              <a:effectLst/>
              <a:uLnTx/>
              <a:uFillTx/>
              <a:latin typeface="標楷體" panose="03000509000000000000" pitchFamily="65" charset="-120"/>
              <a:ea typeface="標楷體" panose="03000509000000000000" pitchFamily="65" charset="-120"/>
            </a:endParaRPr>
          </a:p>
        </p:txBody>
      </p:sp>
      <p:sp>
        <p:nvSpPr>
          <p:cNvPr id="73" name="椭圆 24">
            <a:extLst>
              <a:ext uri="{FF2B5EF4-FFF2-40B4-BE49-F238E27FC236}">
                <a16:creationId xmlns:a16="http://schemas.microsoft.com/office/drawing/2014/main" xmlns="" id="{D36F00E0-773C-0A4E-9590-DE902F53C7AE}"/>
              </a:ext>
            </a:extLst>
          </p:cNvPr>
          <p:cNvSpPr/>
          <p:nvPr/>
        </p:nvSpPr>
        <p:spPr>
          <a:xfrm>
            <a:off x="8595672" y="1597113"/>
            <a:ext cx="296808" cy="296808"/>
          </a:xfrm>
          <a:prstGeom prst="ellipse">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74" name="椭圆 25">
            <a:extLst>
              <a:ext uri="{FF2B5EF4-FFF2-40B4-BE49-F238E27FC236}">
                <a16:creationId xmlns:a16="http://schemas.microsoft.com/office/drawing/2014/main" xmlns="" id="{31537D7B-4830-E043-8989-0D82C4D2E7ED}"/>
              </a:ext>
            </a:extLst>
          </p:cNvPr>
          <p:cNvSpPr/>
          <p:nvPr/>
        </p:nvSpPr>
        <p:spPr>
          <a:xfrm>
            <a:off x="8130701" y="1745517"/>
            <a:ext cx="407582" cy="407582"/>
          </a:xfrm>
          <a:prstGeom prst="ellipse">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5" name="椭圆 26">
            <a:extLst>
              <a:ext uri="{FF2B5EF4-FFF2-40B4-BE49-F238E27FC236}">
                <a16:creationId xmlns:a16="http://schemas.microsoft.com/office/drawing/2014/main" xmlns="" id="{76F4AF3E-0C5F-CB46-A0F8-AFEEF4092862}"/>
              </a:ext>
            </a:extLst>
          </p:cNvPr>
          <p:cNvSpPr/>
          <p:nvPr/>
        </p:nvSpPr>
        <p:spPr>
          <a:xfrm>
            <a:off x="8275617" y="2631796"/>
            <a:ext cx="460323" cy="460323"/>
          </a:xfrm>
          <a:prstGeom prst="ellipse">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76" name="椭圆 27">
            <a:extLst>
              <a:ext uri="{FF2B5EF4-FFF2-40B4-BE49-F238E27FC236}">
                <a16:creationId xmlns:a16="http://schemas.microsoft.com/office/drawing/2014/main" xmlns="" id="{04A9BE25-CD94-DF4A-90B6-596EDDB9E940}"/>
              </a:ext>
            </a:extLst>
          </p:cNvPr>
          <p:cNvSpPr/>
          <p:nvPr/>
        </p:nvSpPr>
        <p:spPr>
          <a:xfrm>
            <a:off x="8030195" y="3430773"/>
            <a:ext cx="741907" cy="741907"/>
          </a:xfrm>
          <a:prstGeom prst="ellipse">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7" name="椭圆 28">
            <a:extLst>
              <a:ext uri="{FF2B5EF4-FFF2-40B4-BE49-F238E27FC236}">
                <a16:creationId xmlns:a16="http://schemas.microsoft.com/office/drawing/2014/main" xmlns="" id="{B665CA5C-5C90-D74C-AAAB-B45E64D57C83}"/>
              </a:ext>
            </a:extLst>
          </p:cNvPr>
          <p:cNvSpPr/>
          <p:nvPr/>
        </p:nvSpPr>
        <p:spPr>
          <a:xfrm>
            <a:off x="8933388" y="3973410"/>
            <a:ext cx="421224" cy="398540"/>
          </a:xfrm>
          <a:prstGeom prst="ellipse">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8" name="椭圆 17">
            <a:extLst>
              <a:ext uri="{FF2B5EF4-FFF2-40B4-BE49-F238E27FC236}">
                <a16:creationId xmlns:a16="http://schemas.microsoft.com/office/drawing/2014/main" xmlns="" id="{C854A2C7-9620-CB48-9731-581568AB895C}"/>
              </a:ext>
            </a:extLst>
          </p:cNvPr>
          <p:cNvSpPr/>
          <p:nvPr/>
        </p:nvSpPr>
        <p:spPr>
          <a:xfrm>
            <a:off x="47729" y="1758686"/>
            <a:ext cx="407582" cy="460323"/>
          </a:xfrm>
          <a:prstGeom prst="ellipse">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79" name="椭圆 18">
            <a:extLst>
              <a:ext uri="{FF2B5EF4-FFF2-40B4-BE49-F238E27FC236}">
                <a16:creationId xmlns:a16="http://schemas.microsoft.com/office/drawing/2014/main" xmlns="" id="{07B17C15-B7AA-E442-B111-440A37578D7A}"/>
              </a:ext>
            </a:extLst>
          </p:cNvPr>
          <p:cNvSpPr/>
          <p:nvPr/>
        </p:nvSpPr>
        <p:spPr>
          <a:xfrm>
            <a:off x="-454983" y="3268151"/>
            <a:ext cx="639483" cy="605045"/>
          </a:xfrm>
          <a:prstGeom prst="ellipse">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81" name="椭圆 20">
            <a:extLst>
              <a:ext uri="{FF2B5EF4-FFF2-40B4-BE49-F238E27FC236}">
                <a16:creationId xmlns:a16="http://schemas.microsoft.com/office/drawing/2014/main" xmlns="" id="{2705E36D-8F38-F04D-B37F-79E07C36CD74}"/>
              </a:ext>
            </a:extLst>
          </p:cNvPr>
          <p:cNvSpPr/>
          <p:nvPr/>
        </p:nvSpPr>
        <p:spPr>
          <a:xfrm>
            <a:off x="-71052" y="2437949"/>
            <a:ext cx="511104" cy="511104"/>
          </a:xfrm>
          <a:prstGeom prst="ellipse">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82" name="椭圆 21">
            <a:extLst>
              <a:ext uri="{FF2B5EF4-FFF2-40B4-BE49-F238E27FC236}">
                <a16:creationId xmlns:a16="http://schemas.microsoft.com/office/drawing/2014/main" xmlns="" id="{AE7F68DA-DFAE-9345-B2B2-3D18DD3D5E2F}"/>
              </a:ext>
            </a:extLst>
          </p:cNvPr>
          <p:cNvSpPr/>
          <p:nvPr/>
        </p:nvSpPr>
        <p:spPr>
          <a:xfrm>
            <a:off x="-138164" y="3952522"/>
            <a:ext cx="511104" cy="511104"/>
          </a:xfrm>
          <a:prstGeom prst="ellipse">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83" name="椭圆 23">
            <a:extLst>
              <a:ext uri="{FF2B5EF4-FFF2-40B4-BE49-F238E27FC236}">
                <a16:creationId xmlns:a16="http://schemas.microsoft.com/office/drawing/2014/main" xmlns="" id="{382BB61B-4059-F64F-9205-446C31E71FF2}"/>
              </a:ext>
            </a:extLst>
          </p:cNvPr>
          <p:cNvSpPr/>
          <p:nvPr/>
        </p:nvSpPr>
        <p:spPr>
          <a:xfrm>
            <a:off x="112882" y="4644774"/>
            <a:ext cx="301345" cy="301345"/>
          </a:xfrm>
          <a:prstGeom prst="ellipse">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18" name="椭圆 2">
            <a:extLst>
              <a:ext uri="{FF2B5EF4-FFF2-40B4-BE49-F238E27FC236}">
                <a16:creationId xmlns:a16="http://schemas.microsoft.com/office/drawing/2014/main" xmlns="" id="{4791188D-B33F-5D49-BFB8-20CFAC81CF10}"/>
              </a:ext>
            </a:extLst>
          </p:cNvPr>
          <p:cNvSpPr/>
          <p:nvPr/>
        </p:nvSpPr>
        <p:spPr>
          <a:xfrm>
            <a:off x="-482717" y="51470"/>
            <a:ext cx="987574" cy="98757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4432120"/>
      </p:ext>
    </p:extLst>
  </p:cSld>
  <p:clrMapOvr>
    <a:masterClrMapping/>
  </p:clrMapOvr>
  <p:transition spd="slow">
    <p:randomBar dir="vert"/>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7">
            <a:extLst>
              <a:ext uri="{FF2B5EF4-FFF2-40B4-BE49-F238E27FC236}">
                <a16:creationId xmlns:a16="http://schemas.microsoft.com/office/drawing/2014/main" xmlns="" id="{1E85B8F5-3212-504A-9354-A400D46A5C5F}"/>
              </a:ext>
            </a:extLst>
          </p:cNvPr>
          <p:cNvSpPr txBox="1"/>
          <p:nvPr/>
        </p:nvSpPr>
        <p:spPr>
          <a:xfrm>
            <a:off x="590723" y="187530"/>
            <a:ext cx="3262432" cy="707886"/>
          </a:xfrm>
          <a:prstGeom prst="rect">
            <a:avLst/>
          </a:prstGeom>
          <a:noFill/>
        </p:spPr>
        <p:txBody>
          <a:bodyPr wrap="none" rtlCol="0">
            <a:spAutoFit/>
          </a:bodyPr>
          <a:lstStyle/>
          <a:p>
            <a:r>
              <a:rPr lang="zh-CN" altLang="en-US" sz="4000" b="1" dirty="0">
                <a:solidFill>
                  <a:schemeClr val="tx1">
                    <a:lumMod val="65000"/>
                    <a:lumOff val="35000"/>
                  </a:schemeClr>
                </a:solidFill>
                <a:latin typeface="微软雅黑" panose="020B0503020204020204" pitchFamily="34" charset="-122"/>
                <a:ea typeface="微软雅黑" panose="020B0503020204020204" pitchFamily="34" charset="-122"/>
              </a:rPr>
              <a:t>一、研究對象</a:t>
            </a:r>
          </a:p>
        </p:txBody>
      </p:sp>
      <p:sp>
        <p:nvSpPr>
          <p:cNvPr id="73" name="椭圆 24">
            <a:extLst>
              <a:ext uri="{FF2B5EF4-FFF2-40B4-BE49-F238E27FC236}">
                <a16:creationId xmlns:a16="http://schemas.microsoft.com/office/drawing/2014/main" xmlns="" id="{D36F00E0-773C-0A4E-9590-DE902F53C7AE}"/>
              </a:ext>
            </a:extLst>
          </p:cNvPr>
          <p:cNvSpPr/>
          <p:nvPr/>
        </p:nvSpPr>
        <p:spPr>
          <a:xfrm>
            <a:off x="8481077" y="1479068"/>
            <a:ext cx="296808" cy="296808"/>
          </a:xfrm>
          <a:prstGeom prst="ellipse">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4" name="椭圆 25">
            <a:extLst>
              <a:ext uri="{FF2B5EF4-FFF2-40B4-BE49-F238E27FC236}">
                <a16:creationId xmlns:a16="http://schemas.microsoft.com/office/drawing/2014/main" xmlns="" id="{31537D7B-4830-E043-8989-0D82C4D2E7ED}"/>
              </a:ext>
            </a:extLst>
          </p:cNvPr>
          <p:cNvSpPr/>
          <p:nvPr/>
        </p:nvSpPr>
        <p:spPr>
          <a:xfrm>
            <a:off x="8381290" y="2050799"/>
            <a:ext cx="407582" cy="407582"/>
          </a:xfrm>
          <a:prstGeom prst="ellipse">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26">
            <a:extLst>
              <a:ext uri="{FF2B5EF4-FFF2-40B4-BE49-F238E27FC236}">
                <a16:creationId xmlns:a16="http://schemas.microsoft.com/office/drawing/2014/main" xmlns="" id="{76F4AF3E-0C5F-CB46-A0F8-AFEEF4092862}"/>
              </a:ext>
            </a:extLst>
          </p:cNvPr>
          <p:cNvSpPr/>
          <p:nvPr/>
        </p:nvSpPr>
        <p:spPr>
          <a:xfrm>
            <a:off x="8005179" y="3411760"/>
            <a:ext cx="460323" cy="460323"/>
          </a:xfrm>
          <a:prstGeom prst="ellipse">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6" name="椭圆 27">
            <a:extLst>
              <a:ext uri="{FF2B5EF4-FFF2-40B4-BE49-F238E27FC236}">
                <a16:creationId xmlns:a16="http://schemas.microsoft.com/office/drawing/2014/main" xmlns="" id="{04A9BE25-CD94-DF4A-90B6-596EDDB9E940}"/>
              </a:ext>
            </a:extLst>
          </p:cNvPr>
          <p:cNvSpPr/>
          <p:nvPr/>
        </p:nvSpPr>
        <p:spPr>
          <a:xfrm>
            <a:off x="7979788" y="3337926"/>
            <a:ext cx="741907" cy="741907"/>
          </a:xfrm>
          <a:prstGeom prst="ellipse">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28">
            <a:extLst>
              <a:ext uri="{FF2B5EF4-FFF2-40B4-BE49-F238E27FC236}">
                <a16:creationId xmlns:a16="http://schemas.microsoft.com/office/drawing/2014/main" xmlns="" id="{B665CA5C-5C90-D74C-AAAB-B45E64D57C83}"/>
              </a:ext>
            </a:extLst>
          </p:cNvPr>
          <p:cNvSpPr/>
          <p:nvPr/>
        </p:nvSpPr>
        <p:spPr>
          <a:xfrm>
            <a:off x="8933388" y="3973410"/>
            <a:ext cx="421224" cy="398540"/>
          </a:xfrm>
          <a:prstGeom prst="ellipse">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18">
            <a:extLst>
              <a:ext uri="{FF2B5EF4-FFF2-40B4-BE49-F238E27FC236}">
                <a16:creationId xmlns:a16="http://schemas.microsoft.com/office/drawing/2014/main" xmlns="" id="{07B17C15-B7AA-E442-B111-440A37578D7A}"/>
              </a:ext>
            </a:extLst>
          </p:cNvPr>
          <p:cNvSpPr/>
          <p:nvPr/>
        </p:nvSpPr>
        <p:spPr>
          <a:xfrm>
            <a:off x="-454983" y="3268151"/>
            <a:ext cx="639483" cy="605045"/>
          </a:xfrm>
          <a:prstGeom prst="ellipse">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19">
            <a:extLst>
              <a:ext uri="{FF2B5EF4-FFF2-40B4-BE49-F238E27FC236}">
                <a16:creationId xmlns:a16="http://schemas.microsoft.com/office/drawing/2014/main" xmlns="" id="{F069A6FF-4CC0-8D44-BE92-21C9BA295DED}"/>
              </a:ext>
            </a:extLst>
          </p:cNvPr>
          <p:cNvSpPr/>
          <p:nvPr/>
        </p:nvSpPr>
        <p:spPr>
          <a:xfrm>
            <a:off x="878008" y="1964958"/>
            <a:ext cx="267994" cy="267994"/>
          </a:xfrm>
          <a:prstGeom prst="ellipse">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21">
            <a:extLst>
              <a:ext uri="{FF2B5EF4-FFF2-40B4-BE49-F238E27FC236}">
                <a16:creationId xmlns:a16="http://schemas.microsoft.com/office/drawing/2014/main" xmlns="" id="{AE7F68DA-DFAE-9345-B2B2-3D18DD3D5E2F}"/>
              </a:ext>
            </a:extLst>
          </p:cNvPr>
          <p:cNvSpPr/>
          <p:nvPr/>
        </p:nvSpPr>
        <p:spPr>
          <a:xfrm>
            <a:off x="-71052" y="4053190"/>
            <a:ext cx="511104" cy="511104"/>
          </a:xfrm>
          <a:prstGeom prst="ellipse">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23">
            <a:extLst>
              <a:ext uri="{FF2B5EF4-FFF2-40B4-BE49-F238E27FC236}">
                <a16:creationId xmlns:a16="http://schemas.microsoft.com/office/drawing/2014/main" xmlns="" id="{382BB61B-4059-F64F-9205-446C31E71FF2}"/>
              </a:ext>
            </a:extLst>
          </p:cNvPr>
          <p:cNvSpPr/>
          <p:nvPr/>
        </p:nvSpPr>
        <p:spPr>
          <a:xfrm>
            <a:off x="440052" y="4938388"/>
            <a:ext cx="301345" cy="301345"/>
          </a:xfrm>
          <a:prstGeom prst="ellipse">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矩形 17">
            <a:extLst>
              <a:ext uri="{FF2B5EF4-FFF2-40B4-BE49-F238E27FC236}">
                <a16:creationId xmlns:a16="http://schemas.microsoft.com/office/drawing/2014/main" xmlns="" id="{A3B01924-873B-4193-A181-06D1A17BCB8E}"/>
              </a:ext>
            </a:extLst>
          </p:cNvPr>
          <p:cNvSpPr/>
          <p:nvPr/>
        </p:nvSpPr>
        <p:spPr>
          <a:xfrm>
            <a:off x="611560" y="270490"/>
            <a:ext cx="7920879" cy="66241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zh-TW" sz="3200" kern="100" dirty="0">
                <a:solidFill>
                  <a:schemeClr val="bg1"/>
                </a:solidFill>
                <a:latin typeface="標楷體" panose="03000509000000000000" pitchFamily="65" charset="-120"/>
                <a:ea typeface="標楷體" panose="03000509000000000000" pitchFamily="65" charset="-120"/>
                <a:cs typeface="Times New Roman" panose="02020603050405020304" pitchFamily="18" charset="0"/>
              </a:rPr>
              <a:t>2.</a:t>
            </a:r>
            <a:r>
              <a:rPr lang="zh-TW" altLang="zh-TW" sz="3200" kern="100" dirty="0">
                <a:solidFill>
                  <a:schemeClr val="bg1"/>
                </a:solidFill>
                <a:latin typeface="標楷體" panose="03000509000000000000" pitchFamily="65" charset="-120"/>
                <a:ea typeface="標楷體" panose="03000509000000000000" pitchFamily="65" charset="-120"/>
                <a:cs typeface="Times New Roman" panose="02020603050405020304" pitchFamily="18" charset="0"/>
              </a:rPr>
              <a:t>鼓勵家長積極投入班務運作</a:t>
            </a:r>
            <a:endParaRPr lang="en-US" altLang="zh-CN" sz="3200" b="1" dirty="0">
              <a:solidFill>
                <a:schemeClr val="bg1"/>
              </a:solidFill>
              <a:latin typeface="標楷體" panose="03000509000000000000" pitchFamily="65" charset="-120"/>
              <a:ea typeface="標楷體" panose="03000509000000000000" pitchFamily="65" charset="-120"/>
            </a:endParaRPr>
          </a:p>
        </p:txBody>
      </p:sp>
      <p:sp>
        <p:nvSpPr>
          <p:cNvPr id="3" name="內容版面配置區 2">
            <a:extLst>
              <a:ext uri="{FF2B5EF4-FFF2-40B4-BE49-F238E27FC236}">
                <a16:creationId xmlns:a16="http://schemas.microsoft.com/office/drawing/2014/main" xmlns="" id="{059A1208-594C-4FFD-AAB5-21D4700B55CC}"/>
              </a:ext>
            </a:extLst>
          </p:cNvPr>
          <p:cNvSpPr>
            <a:spLocks noGrp="1"/>
          </p:cNvSpPr>
          <p:nvPr>
            <p:ph idx="1"/>
          </p:nvPr>
        </p:nvSpPr>
        <p:spPr>
          <a:xfrm>
            <a:off x="418539" y="570451"/>
            <a:ext cx="8482180" cy="4129533"/>
          </a:xfrm>
        </p:spPr>
        <p:txBody>
          <a:bodyPr>
            <a:normAutofit/>
          </a:bodyPr>
          <a:lstStyle/>
          <a:p>
            <a:endParaRPr lang="en-US" altLang="zh-TW" b="1" dirty="0">
              <a:solidFill>
                <a:schemeClr val="hlink"/>
              </a:solidFill>
              <a:ea typeface="標楷體" panose="03000509000000000000" pitchFamily="65" charset="-120"/>
            </a:endParaRPr>
          </a:p>
          <a:p>
            <a:pPr marL="0" lvl="0" indent="0">
              <a:lnSpc>
                <a:spcPct val="170000"/>
              </a:lnSpc>
              <a:spcBef>
                <a:spcPts val="600"/>
              </a:spcBef>
              <a:buNone/>
            </a:pPr>
            <a:r>
              <a:rPr lang="en-US" altLang="zh-TW" sz="2000" dirty="0">
                <a:solidFill>
                  <a:prstClr val="black"/>
                </a:solidFill>
              </a:rPr>
              <a:t>v</a:t>
            </a:r>
            <a:r>
              <a:rPr lang="zh-TW" altLang="zh-TW" sz="2000" dirty="0">
                <a:solidFill>
                  <a:prstClr val="black"/>
                </a:solidFill>
                <a:latin typeface="標楷體" panose="03000509000000000000" pitchFamily="65" charset="-120"/>
                <a:ea typeface="標楷體" panose="03000509000000000000" pitchFamily="65" charset="-120"/>
              </a:rPr>
              <a:t>陪讀模式</a:t>
            </a:r>
            <a:r>
              <a:rPr lang="en-US" altLang="zh-TW" sz="2000" dirty="0">
                <a:solidFill>
                  <a:prstClr val="black"/>
                </a:solidFill>
                <a:latin typeface="標楷體" panose="03000509000000000000" pitchFamily="65" charset="-120"/>
                <a:ea typeface="標楷體" panose="03000509000000000000" pitchFamily="65" charset="-120"/>
              </a:rPr>
              <a:t>--</a:t>
            </a:r>
            <a:r>
              <a:rPr lang="zh-TW" altLang="zh-TW" sz="2000" dirty="0">
                <a:solidFill>
                  <a:prstClr val="black"/>
                </a:solidFill>
                <a:latin typeface="標楷體" panose="03000509000000000000" pitchFamily="65" charset="-120"/>
                <a:ea typeface="標楷體" panose="03000509000000000000" pitchFamily="65" charset="-120"/>
              </a:rPr>
              <a:t>創造各種親子共讀方法</a:t>
            </a:r>
            <a:r>
              <a:rPr lang="en-US" altLang="zh-TW" sz="2000" dirty="0">
                <a:solidFill>
                  <a:prstClr val="black"/>
                </a:solidFill>
                <a:latin typeface="標楷體" panose="03000509000000000000" pitchFamily="65" charset="-120"/>
                <a:ea typeface="標楷體" panose="03000509000000000000" pitchFamily="65" charset="-120"/>
              </a:rPr>
              <a:t>(</a:t>
            </a:r>
            <a:r>
              <a:rPr lang="zh-TW" altLang="zh-TW" sz="2000" dirty="0">
                <a:solidFill>
                  <a:prstClr val="black"/>
                </a:solidFill>
                <a:latin typeface="標楷體" panose="03000509000000000000" pitchFamily="65" charset="-120"/>
                <a:ea typeface="標楷體" panose="03000509000000000000" pitchFamily="65" charset="-120"/>
              </a:rPr>
              <a:t>讓家長有事做</a:t>
            </a:r>
            <a:r>
              <a:rPr lang="en-US" altLang="zh-TW" sz="2000" dirty="0">
                <a:solidFill>
                  <a:prstClr val="black"/>
                </a:solidFill>
                <a:latin typeface="標楷體" panose="03000509000000000000" pitchFamily="65" charset="-120"/>
                <a:ea typeface="標楷體" panose="03000509000000000000" pitchFamily="65" charset="-120"/>
              </a:rPr>
              <a:t>/</a:t>
            </a:r>
            <a:r>
              <a:rPr lang="zh-TW" altLang="zh-TW" sz="2000" dirty="0">
                <a:solidFill>
                  <a:prstClr val="black"/>
                </a:solidFill>
                <a:latin typeface="標楷體" panose="03000509000000000000" pitchFamily="65" charset="-120"/>
                <a:ea typeface="標楷體" panose="03000509000000000000" pitchFamily="65" charset="-120"/>
              </a:rPr>
              <a:t>被需要</a:t>
            </a:r>
            <a:r>
              <a:rPr lang="en-US" altLang="zh-TW" sz="2000" dirty="0">
                <a:solidFill>
                  <a:prstClr val="black"/>
                </a:solidFill>
                <a:latin typeface="標楷體" panose="03000509000000000000" pitchFamily="65" charset="-120"/>
                <a:ea typeface="標楷體" panose="03000509000000000000" pitchFamily="65" charset="-120"/>
              </a:rPr>
              <a:t>)</a:t>
            </a:r>
            <a:r>
              <a:rPr lang="zh-TW" altLang="zh-TW" sz="2000" dirty="0">
                <a:solidFill>
                  <a:prstClr val="black"/>
                </a:solidFill>
                <a:latin typeface="標楷體" panose="03000509000000000000" pitchFamily="65" charset="-120"/>
                <a:ea typeface="標楷體" panose="03000509000000000000" pitchFamily="65" charset="-120"/>
              </a:rPr>
              <a:t>。</a:t>
            </a:r>
            <a:r>
              <a:rPr lang="en-US" altLang="zh-TW" sz="2000" dirty="0">
                <a:solidFill>
                  <a:prstClr val="black"/>
                </a:solidFill>
                <a:latin typeface="標楷體" panose="03000509000000000000" pitchFamily="65" charset="-120"/>
                <a:ea typeface="標楷體" panose="03000509000000000000" pitchFamily="65" charset="-120"/>
              </a:rPr>
              <a:t> </a:t>
            </a:r>
            <a:endParaRPr lang="zh-TW" altLang="zh-TW" sz="2000" dirty="0">
              <a:solidFill>
                <a:prstClr val="black"/>
              </a:solidFill>
              <a:latin typeface="標楷體" panose="03000509000000000000" pitchFamily="65" charset="-120"/>
              <a:ea typeface="標楷體" panose="03000509000000000000" pitchFamily="65" charset="-120"/>
            </a:endParaRPr>
          </a:p>
          <a:p>
            <a:pPr marL="0" lvl="0" indent="0">
              <a:lnSpc>
                <a:spcPct val="170000"/>
              </a:lnSpc>
              <a:spcBef>
                <a:spcPts val="600"/>
              </a:spcBef>
              <a:buNone/>
            </a:pPr>
            <a:r>
              <a:rPr lang="en-US" altLang="zh-TW" sz="2000" dirty="0">
                <a:solidFill>
                  <a:prstClr val="black"/>
                </a:solidFill>
                <a:latin typeface="標楷體" panose="03000509000000000000" pitchFamily="65" charset="-120"/>
                <a:ea typeface="標楷體" panose="03000509000000000000" pitchFamily="65" charset="-120"/>
              </a:rPr>
              <a:t>v</a:t>
            </a:r>
            <a:r>
              <a:rPr lang="zh-TW" altLang="zh-TW" sz="2000" dirty="0">
                <a:solidFill>
                  <a:prstClr val="black"/>
                </a:solidFill>
                <a:latin typeface="標楷體" panose="03000509000000000000" pitchFamily="65" charset="-120"/>
                <a:ea typeface="標楷體" panose="03000509000000000000" pitchFamily="65" charset="-120"/>
              </a:rPr>
              <a:t>家長陪讀</a:t>
            </a:r>
            <a:r>
              <a:rPr lang="en-US" altLang="zh-TW" sz="2000" dirty="0">
                <a:solidFill>
                  <a:prstClr val="black"/>
                </a:solidFill>
                <a:latin typeface="標楷體" panose="03000509000000000000" pitchFamily="65" charset="-120"/>
                <a:ea typeface="標楷體" panose="03000509000000000000" pitchFamily="65" charset="-120"/>
              </a:rPr>
              <a:t>(</a:t>
            </a:r>
            <a:r>
              <a:rPr lang="zh-TW" altLang="zh-TW" sz="2000" dirty="0">
                <a:solidFill>
                  <a:prstClr val="black"/>
                </a:solidFill>
                <a:latin typeface="標楷體" panose="03000509000000000000" pitchFamily="65" charset="-120"/>
                <a:ea typeface="標楷體" panose="03000509000000000000" pitchFamily="65" charset="-120"/>
              </a:rPr>
              <a:t>兼身教</a:t>
            </a:r>
            <a:r>
              <a:rPr lang="en-US" altLang="zh-TW" sz="2000" dirty="0">
                <a:solidFill>
                  <a:prstClr val="black"/>
                </a:solidFill>
                <a:latin typeface="標楷體" panose="03000509000000000000" pitchFamily="65" charset="-120"/>
                <a:ea typeface="標楷體" panose="03000509000000000000" pitchFamily="65" charset="-120"/>
              </a:rPr>
              <a:t>)--</a:t>
            </a:r>
            <a:r>
              <a:rPr lang="zh-TW" altLang="zh-TW" sz="2000" dirty="0">
                <a:solidFill>
                  <a:prstClr val="black"/>
                </a:solidFill>
                <a:latin typeface="標楷體" panose="03000509000000000000" pitchFamily="65" charset="-120"/>
                <a:ea typeface="標楷體" panose="03000509000000000000" pitchFamily="65" charset="-120"/>
              </a:rPr>
              <a:t>無管理秩序的困擾，帶讀老師減輕許多負擔，</a:t>
            </a:r>
            <a:endParaRPr lang="en-US" altLang="zh-TW" sz="2000" dirty="0">
              <a:solidFill>
                <a:prstClr val="black"/>
              </a:solidFill>
              <a:latin typeface="標楷體" panose="03000509000000000000" pitchFamily="65" charset="-120"/>
              <a:ea typeface="標楷體" panose="03000509000000000000" pitchFamily="65" charset="-120"/>
            </a:endParaRPr>
          </a:p>
          <a:p>
            <a:pPr marL="0" lvl="0" indent="0">
              <a:lnSpc>
                <a:spcPct val="170000"/>
              </a:lnSpc>
              <a:spcBef>
                <a:spcPts val="600"/>
              </a:spcBef>
              <a:buNone/>
            </a:pPr>
            <a:r>
              <a:rPr lang="zh-TW" altLang="zh-TW" sz="2000" dirty="0">
                <a:solidFill>
                  <a:prstClr val="black"/>
                </a:solidFill>
                <a:latin typeface="標楷體" panose="03000509000000000000" pitchFamily="65" charset="-120"/>
                <a:ea typeface="標楷體" panose="03000509000000000000" pitchFamily="65" charset="-120"/>
              </a:rPr>
              <a:t>累積成功經驗，增強信心。</a:t>
            </a:r>
            <a:r>
              <a:rPr lang="en-US" altLang="zh-TW" sz="2000" dirty="0">
                <a:solidFill>
                  <a:prstClr val="black"/>
                </a:solidFill>
                <a:latin typeface="標楷體" panose="03000509000000000000" pitchFamily="65" charset="-120"/>
                <a:ea typeface="標楷體" panose="03000509000000000000" pitchFamily="65" charset="-120"/>
              </a:rPr>
              <a:t> </a:t>
            </a:r>
            <a:endParaRPr lang="zh-TW" altLang="zh-TW" sz="2000" dirty="0">
              <a:solidFill>
                <a:prstClr val="black"/>
              </a:solidFill>
              <a:latin typeface="標楷體" panose="03000509000000000000" pitchFamily="65" charset="-120"/>
              <a:ea typeface="標楷體" panose="03000509000000000000" pitchFamily="65" charset="-120"/>
            </a:endParaRPr>
          </a:p>
          <a:p>
            <a:pPr marL="0" lvl="0" indent="0">
              <a:lnSpc>
                <a:spcPct val="170000"/>
              </a:lnSpc>
              <a:spcBef>
                <a:spcPts val="600"/>
              </a:spcBef>
              <a:buNone/>
            </a:pPr>
            <a:r>
              <a:rPr lang="en-US" altLang="zh-TW" sz="2000" b="1" dirty="0">
                <a:solidFill>
                  <a:prstClr val="black"/>
                </a:solidFill>
                <a:latin typeface="標楷體" panose="03000509000000000000" pitchFamily="65" charset="-120"/>
                <a:ea typeface="標楷體" panose="03000509000000000000" pitchFamily="65" charset="-120"/>
              </a:rPr>
              <a:t>v</a:t>
            </a:r>
            <a:r>
              <a:rPr lang="zh-TW" altLang="zh-TW" sz="2000" b="1" dirty="0">
                <a:solidFill>
                  <a:srgbClr val="FF0000"/>
                </a:solidFill>
                <a:latin typeface="標楷體" panose="03000509000000000000" pitchFamily="65" charset="-120"/>
                <a:ea typeface="標楷體" panose="03000509000000000000" pitchFamily="65" charset="-120"/>
              </a:rPr>
              <a:t>聚餐，辦活動</a:t>
            </a:r>
            <a:r>
              <a:rPr lang="en-US" altLang="zh-TW" sz="2000" b="1" dirty="0">
                <a:solidFill>
                  <a:srgbClr val="FF0000"/>
                </a:solidFill>
                <a:latin typeface="標楷體" panose="03000509000000000000" pitchFamily="65" charset="-120"/>
                <a:ea typeface="標楷體" panose="03000509000000000000" pitchFamily="65" charset="-120"/>
              </a:rPr>
              <a:t>--</a:t>
            </a:r>
            <a:r>
              <a:rPr lang="zh-TW" altLang="zh-TW" sz="2000" b="1" dirty="0">
                <a:solidFill>
                  <a:srgbClr val="FF0000"/>
                </a:solidFill>
                <a:latin typeface="標楷體" panose="03000509000000000000" pitchFamily="65" charset="-120"/>
                <a:ea typeface="標楷體" panose="03000509000000000000" pitchFamily="65" charset="-120"/>
              </a:rPr>
              <a:t>由家長準備餐點</a:t>
            </a:r>
            <a:r>
              <a:rPr lang="en-US" altLang="zh-TW" sz="2000" b="1" dirty="0">
                <a:solidFill>
                  <a:srgbClr val="FF0000"/>
                </a:solidFill>
                <a:latin typeface="標楷體" panose="03000509000000000000" pitchFamily="65" charset="-120"/>
                <a:ea typeface="標楷體" panose="03000509000000000000" pitchFamily="65" charset="-120"/>
              </a:rPr>
              <a:t>--</a:t>
            </a:r>
            <a:r>
              <a:rPr lang="zh-TW" altLang="zh-TW" sz="2000" b="1" dirty="0">
                <a:solidFill>
                  <a:srgbClr val="FF0000"/>
                </a:solidFill>
                <a:latin typeface="標楷體" panose="03000509000000000000" pitchFamily="65" charset="-120"/>
                <a:ea typeface="標楷體" panose="03000509000000000000" pitchFamily="65" charset="-120"/>
              </a:rPr>
              <a:t>家長被需要，被看重，親身參與。</a:t>
            </a:r>
            <a:r>
              <a:rPr lang="en-US" altLang="zh-TW" sz="2000" dirty="0">
                <a:solidFill>
                  <a:prstClr val="black"/>
                </a:solidFill>
                <a:latin typeface="標楷體" panose="03000509000000000000" pitchFamily="65" charset="-120"/>
                <a:ea typeface="標楷體" panose="03000509000000000000" pitchFamily="65" charset="-120"/>
              </a:rPr>
              <a:t>  </a:t>
            </a:r>
            <a:endParaRPr lang="zh-TW" altLang="zh-TW" sz="2000" dirty="0">
              <a:solidFill>
                <a:prstClr val="black"/>
              </a:solidFill>
              <a:latin typeface="標楷體" panose="03000509000000000000" pitchFamily="65" charset="-120"/>
              <a:ea typeface="標楷體" panose="03000509000000000000" pitchFamily="65" charset="-120"/>
            </a:endParaRPr>
          </a:p>
          <a:p>
            <a:endParaRPr lang="zh-TW" altLang="en-US" dirty="0"/>
          </a:p>
        </p:txBody>
      </p:sp>
      <p:pic>
        <p:nvPicPr>
          <p:cNvPr id="4" name="圖片 3">
            <a:extLst>
              <a:ext uri="{FF2B5EF4-FFF2-40B4-BE49-F238E27FC236}">
                <a16:creationId xmlns:a16="http://schemas.microsoft.com/office/drawing/2014/main" xmlns="" id="{723D8637-A9F9-4BD9-9221-3C5F648678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86" y="3414319"/>
            <a:ext cx="4226265" cy="1729180"/>
          </a:xfrm>
          <a:prstGeom prst="rect">
            <a:avLst/>
          </a:prstGeom>
        </p:spPr>
      </p:pic>
      <p:pic>
        <p:nvPicPr>
          <p:cNvPr id="6" name="圖片 5">
            <a:extLst>
              <a:ext uri="{FF2B5EF4-FFF2-40B4-BE49-F238E27FC236}">
                <a16:creationId xmlns:a16="http://schemas.microsoft.com/office/drawing/2014/main" xmlns="" id="{A9B9CC6B-A046-49C6-9215-BBC7B498AC3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36440" y="3380763"/>
            <a:ext cx="4907560" cy="1762736"/>
          </a:xfrm>
          <a:prstGeom prst="rect">
            <a:avLst/>
          </a:prstGeom>
        </p:spPr>
      </p:pic>
    </p:spTree>
    <p:extLst>
      <p:ext uri="{BB962C8B-B14F-4D97-AF65-F5344CB8AC3E}">
        <p14:creationId xmlns:p14="http://schemas.microsoft.com/office/powerpoint/2010/main" val="32497700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7">
            <a:extLst>
              <a:ext uri="{FF2B5EF4-FFF2-40B4-BE49-F238E27FC236}">
                <a16:creationId xmlns:a16="http://schemas.microsoft.com/office/drawing/2014/main" xmlns="" id="{1E85B8F5-3212-504A-9354-A400D46A5C5F}"/>
              </a:ext>
            </a:extLst>
          </p:cNvPr>
          <p:cNvSpPr txBox="1"/>
          <p:nvPr/>
        </p:nvSpPr>
        <p:spPr>
          <a:xfrm>
            <a:off x="590723" y="187530"/>
            <a:ext cx="3262432" cy="707886"/>
          </a:xfrm>
          <a:prstGeom prst="rect">
            <a:avLst/>
          </a:prstGeom>
          <a:noFill/>
        </p:spPr>
        <p:txBody>
          <a:bodyPr wrap="none" rtlCol="0">
            <a:spAutoFit/>
          </a:bodyPr>
          <a:lstStyle/>
          <a:p>
            <a:r>
              <a:rPr lang="zh-CN" altLang="en-US" sz="4000" b="1" dirty="0">
                <a:solidFill>
                  <a:schemeClr val="tx1">
                    <a:lumMod val="65000"/>
                    <a:lumOff val="35000"/>
                  </a:schemeClr>
                </a:solidFill>
                <a:latin typeface="微软雅黑" panose="020B0503020204020204" pitchFamily="34" charset="-122"/>
                <a:ea typeface="微软雅黑" panose="020B0503020204020204" pitchFamily="34" charset="-122"/>
              </a:rPr>
              <a:t>一、研究對象</a:t>
            </a:r>
          </a:p>
        </p:txBody>
      </p:sp>
      <p:sp>
        <p:nvSpPr>
          <p:cNvPr id="73" name="椭圆 24">
            <a:extLst>
              <a:ext uri="{FF2B5EF4-FFF2-40B4-BE49-F238E27FC236}">
                <a16:creationId xmlns:a16="http://schemas.microsoft.com/office/drawing/2014/main" xmlns="" id="{D36F00E0-773C-0A4E-9590-DE902F53C7AE}"/>
              </a:ext>
            </a:extLst>
          </p:cNvPr>
          <p:cNvSpPr/>
          <p:nvPr/>
        </p:nvSpPr>
        <p:spPr>
          <a:xfrm>
            <a:off x="8481077" y="1479068"/>
            <a:ext cx="296808" cy="296808"/>
          </a:xfrm>
          <a:prstGeom prst="ellipse">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4" name="椭圆 25">
            <a:extLst>
              <a:ext uri="{FF2B5EF4-FFF2-40B4-BE49-F238E27FC236}">
                <a16:creationId xmlns:a16="http://schemas.microsoft.com/office/drawing/2014/main" xmlns="" id="{31537D7B-4830-E043-8989-0D82C4D2E7ED}"/>
              </a:ext>
            </a:extLst>
          </p:cNvPr>
          <p:cNvSpPr/>
          <p:nvPr/>
        </p:nvSpPr>
        <p:spPr>
          <a:xfrm>
            <a:off x="8381290" y="2050799"/>
            <a:ext cx="407582" cy="407582"/>
          </a:xfrm>
          <a:prstGeom prst="ellipse">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26">
            <a:extLst>
              <a:ext uri="{FF2B5EF4-FFF2-40B4-BE49-F238E27FC236}">
                <a16:creationId xmlns:a16="http://schemas.microsoft.com/office/drawing/2014/main" xmlns="" id="{76F4AF3E-0C5F-CB46-A0F8-AFEEF4092862}"/>
              </a:ext>
            </a:extLst>
          </p:cNvPr>
          <p:cNvSpPr/>
          <p:nvPr/>
        </p:nvSpPr>
        <p:spPr>
          <a:xfrm>
            <a:off x="8005179" y="3411760"/>
            <a:ext cx="460323" cy="460323"/>
          </a:xfrm>
          <a:prstGeom prst="ellipse">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6" name="椭圆 27">
            <a:extLst>
              <a:ext uri="{FF2B5EF4-FFF2-40B4-BE49-F238E27FC236}">
                <a16:creationId xmlns:a16="http://schemas.microsoft.com/office/drawing/2014/main" xmlns="" id="{04A9BE25-CD94-DF4A-90B6-596EDDB9E940}"/>
              </a:ext>
            </a:extLst>
          </p:cNvPr>
          <p:cNvSpPr/>
          <p:nvPr/>
        </p:nvSpPr>
        <p:spPr>
          <a:xfrm>
            <a:off x="7979788" y="3337926"/>
            <a:ext cx="741907" cy="741907"/>
          </a:xfrm>
          <a:prstGeom prst="ellipse">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28">
            <a:extLst>
              <a:ext uri="{FF2B5EF4-FFF2-40B4-BE49-F238E27FC236}">
                <a16:creationId xmlns:a16="http://schemas.microsoft.com/office/drawing/2014/main" xmlns="" id="{B665CA5C-5C90-D74C-AAAB-B45E64D57C83}"/>
              </a:ext>
            </a:extLst>
          </p:cNvPr>
          <p:cNvSpPr/>
          <p:nvPr/>
        </p:nvSpPr>
        <p:spPr>
          <a:xfrm>
            <a:off x="8933388" y="3973410"/>
            <a:ext cx="421224" cy="398540"/>
          </a:xfrm>
          <a:prstGeom prst="ellipse">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18">
            <a:extLst>
              <a:ext uri="{FF2B5EF4-FFF2-40B4-BE49-F238E27FC236}">
                <a16:creationId xmlns:a16="http://schemas.microsoft.com/office/drawing/2014/main" xmlns="" id="{07B17C15-B7AA-E442-B111-440A37578D7A}"/>
              </a:ext>
            </a:extLst>
          </p:cNvPr>
          <p:cNvSpPr/>
          <p:nvPr/>
        </p:nvSpPr>
        <p:spPr>
          <a:xfrm>
            <a:off x="-454983" y="3268151"/>
            <a:ext cx="639483" cy="605045"/>
          </a:xfrm>
          <a:prstGeom prst="ellipse">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19">
            <a:extLst>
              <a:ext uri="{FF2B5EF4-FFF2-40B4-BE49-F238E27FC236}">
                <a16:creationId xmlns:a16="http://schemas.microsoft.com/office/drawing/2014/main" xmlns="" id="{F069A6FF-4CC0-8D44-BE92-21C9BA295DED}"/>
              </a:ext>
            </a:extLst>
          </p:cNvPr>
          <p:cNvSpPr/>
          <p:nvPr/>
        </p:nvSpPr>
        <p:spPr>
          <a:xfrm>
            <a:off x="878008" y="1964958"/>
            <a:ext cx="267994" cy="267994"/>
          </a:xfrm>
          <a:prstGeom prst="ellipse">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21">
            <a:extLst>
              <a:ext uri="{FF2B5EF4-FFF2-40B4-BE49-F238E27FC236}">
                <a16:creationId xmlns:a16="http://schemas.microsoft.com/office/drawing/2014/main" xmlns="" id="{AE7F68DA-DFAE-9345-B2B2-3D18DD3D5E2F}"/>
              </a:ext>
            </a:extLst>
          </p:cNvPr>
          <p:cNvSpPr/>
          <p:nvPr/>
        </p:nvSpPr>
        <p:spPr>
          <a:xfrm>
            <a:off x="-71052" y="4053190"/>
            <a:ext cx="511104" cy="511104"/>
          </a:xfrm>
          <a:prstGeom prst="ellipse">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23">
            <a:extLst>
              <a:ext uri="{FF2B5EF4-FFF2-40B4-BE49-F238E27FC236}">
                <a16:creationId xmlns:a16="http://schemas.microsoft.com/office/drawing/2014/main" xmlns="" id="{382BB61B-4059-F64F-9205-446C31E71FF2}"/>
              </a:ext>
            </a:extLst>
          </p:cNvPr>
          <p:cNvSpPr/>
          <p:nvPr/>
        </p:nvSpPr>
        <p:spPr>
          <a:xfrm>
            <a:off x="440052" y="4938388"/>
            <a:ext cx="301345" cy="301345"/>
          </a:xfrm>
          <a:prstGeom prst="ellipse">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矩形 17">
            <a:extLst>
              <a:ext uri="{FF2B5EF4-FFF2-40B4-BE49-F238E27FC236}">
                <a16:creationId xmlns:a16="http://schemas.microsoft.com/office/drawing/2014/main" xmlns="" id="{A3B01924-873B-4193-A181-06D1A17BCB8E}"/>
              </a:ext>
            </a:extLst>
          </p:cNvPr>
          <p:cNvSpPr/>
          <p:nvPr/>
        </p:nvSpPr>
        <p:spPr>
          <a:xfrm>
            <a:off x="611560" y="270490"/>
            <a:ext cx="7920879" cy="66241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zh-TW" sz="3200" kern="100" dirty="0">
                <a:solidFill>
                  <a:schemeClr val="bg1"/>
                </a:solidFill>
                <a:latin typeface="標楷體" panose="03000509000000000000" pitchFamily="65" charset="-120"/>
                <a:ea typeface="標楷體" panose="03000509000000000000" pitchFamily="65" charset="-120"/>
                <a:cs typeface="Times New Roman" panose="02020603050405020304" pitchFamily="18" charset="0"/>
              </a:rPr>
              <a:t>2.</a:t>
            </a:r>
            <a:r>
              <a:rPr lang="zh-TW" altLang="zh-TW" sz="3200" kern="100" dirty="0">
                <a:solidFill>
                  <a:schemeClr val="bg1"/>
                </a:solidFill>
                <a:latin typeface="標楷體" panose="03000509000000000000" pitchFamily="65" charset="-120"/>
                <a:ea typeface="標楷體" panose="03000509000000000000" pitchFamily="65" charset="-120"/>
                <a:cs typeface="Times New Roman" panose="02020603050405020304" pitchFamily="18" charset="0"/>
              </a:rPr>
              <a:t>鼓勵家長積極投入班務運作</a:t>
            </a:r>
            <a:endParaRPr lang="en-US" altLang="zh-CN" sz="3200" b="1" dirty="0">
              <a:solidFill>
                <a:schemeClr val="bg1"/>
              </a:solidFill>
              <a:latin typeface="標楷體" panose="03000509000000000000" pitchFamily="65" charset="-120"/>
              <a:ea typeface="標楷體" panose="03000509000000000000" pitchFamily="65" charset="-120"/>
            </a:endParaRPr>
          </a:p>
        </p:txBody>
      </p:sp>
      <p:sp>
        <p:nvSpPr>
          <p:cNvPr id="3" name="內容版面配置區 2">
            <a:extLst>
              <a:ext uri="{FF2B5EF4-FFF2-40B4-BE49-F238E27FC236}">
                <a16:creationId xmlns:a16="http://schemas.microsoft.com/office/drawing/2014/main" xmlns="" id="{059A1208-594C-4FFD-AAB5-21D4700B55CC}"/>
              </a:ext>
            </a:extLst>
          </p:cNvPr>
          <p:cNvSpPr>
            <a:spLocks noGrp="1"/>
          </p:cNvSpPr>
          <p:nvPr>
            <p:ph idx="1"/>
          </p:nvPr>
        </p:nvSpPr>
        <p:spPr>
          <a:xfrm>
            <a:off x="494949" y="335560"/>
            <a:ext cx="8405769" cy="4622333"/>
          </a:xfrm>
        </p:spPr>
        <p:txBody>
          <a:bodyPr>
            <a:normAutofit fontScale="92500"/>
          </a:bodyPr>
          <a:lstStyle/>
          <a:p>
            <a:endParaRPr lang="en-US" altLang="zh-TW" b="1" dirty="0">
              <a:solidFill>
                <a:schemeClr val="hlink"/>
              </a:solidFill>
              <a:ea typeface="標楷體" panose="03000509000000000000" pitchFamily="65" charset="-120"/>
            </a:endParaRPr>
          </a:p>
          <a:p>
            <a:pPr marL="0" lvl="0" indent="0">
              <a:lnSpc>
                <a:spcPct val="170000"/>
              </a:lnSpc>
              <a:spcBef>
                <a:spcPts val="600"/>
              </a:spcBef>
              <a:buNone/>
            </a:pPr>
            <a:r>
              <a:rPr lang="en-US" altLang="zh-TW" sz="2000" dirty="0">
                <a:solidFill>
                  <a:prstClr val="black"/>
                </a:solidFill>
                <a:latin typeface="標楷體" panose="03000509000000000000" pitchFamily="65" charset="-120"/>
                <a:ea typeface="標楷體" panose="03000509000000000000" pitchFamily="65" charset="-120"/>
              </a:rPr>
              <a:t>  </a:t>
            </a:r>
            <a:endParaRPr lang="zh-TW" altLang="zh-TW" sz="2000" dirty="0">
              <a:solidFill>
                <a:prstClr val="black"/>
              </a:solidFill>
              <a:latin typeface="標楷體" panose="03000509000000000000" pitchFamily="65" charset="-120"/>
              <a:ea typeface="標楷體" panose="03000509000000000000" pitchFamily="65" charset="-120"/>
            </a:endParaRPr>
          </a:p>
          <a:p>
            <a:pPr marL="0" lvl="0" indent="0">
              <a:lnSpc>
                <a:spcPct val="170000"/>
              </a:lnSpc>
              <a:spcBef>
                <a:spcPts val="600"/>
              </a:spcBef>
              <a:buNone/>
            </a:pPr>
            <a:r>
              <a:rPr lang="en-US" altLang="zh-TW" sz="2600" dirty="0">
                <a:solidFill>
                  <a:prstClr val="black"/>
                </a:solidFill>
                <a:latin typeface="標楷體" panose="03000509000000000000" pitchFamily="65" charset="-120"/>
                <a:ea typeface="標楷體" panose="03000509000000000000" pitchFamily="65" charset="-120"/>
              </a:rPr>
              <a:t>v</a:t>
            </a:r>
            <a:r>
              <a:rPr lang="zh-TW" altLang="zh-TW" sz="2600" dirty="0">
                <a:solidFill>
                  <a:prstClr val="black"/>
                </a:solidFill>
                <a:latin typeface="標楷體" panose="03000509000000000000" pitchFamily="65" charset="-120"/>
                <a:ea typeface="標楷體" panose="03000509000000000000" pitchFamily="65" charset="-120"/>
              </a:rPr>
              <a:t>所有工作要下放</a:t>
            </a:r>
            <a:r>
              <a:rPr lang="en-US" altLang="zh-TW" sz="2600" dirty="0">
                <a:solidFill>
                  <a:prstClr val="black"/>
                </a:solidFill>
                <a:latin typeface="標楷體" panose="03000509000000000000" pitchFamily="65" charset="-120"/>
                <a:ea typeface="標楷體" panose="03000509000000000000" pitchFamily="65" charset="-120"/>
              </a:rPr>
              <a:t>--</a:t>
            </a:r>
            <a:r>
              <a:rPr lang="zh-TW" altLang="zh-TW" sz="2600" dirty="0">
                <a:solidFill>
                  <a:prstClr val="black"/>
                </a:solidFill>
                <a:latin typeface="標楷體" panose="03000509000000000000" pitchFamily="65" charset="-120"/>
                <a:ea typeface="標楷體" panose="03000509000000000000" pitchFamily="65" charset="-120"/>
              </a:rPr>
              <a:t>讓家長有參與感，主動投入，</a:t>
            </a:r>
            <a:endParaRPr lang="en-US" altLang="zh-TW" sz="2600" dirty="0">
              <a:solidFill>
                <a:prstClr val="black"/>
              </a:solidFill>
              <a:latin typeface="標楷體" panose="03000509000000000000" pitchFamily="65" charset="-120"/>
              <a:ea typeface="標楷體" panose="03000509000000000000" pitchFamily="65" charset="-120"/>
            </a:endParaRPr>
          </a:p>
          <a:p>
            <a:pPr marL="0" lvl="0" indent="0">
              <a:lnSpc>
                <a:spcPct val="170000"/>
              </a:lnSpc>
              <a:spcBef>
                <a:spcPts val="600"/>
              </a:spcBef>
              <a:buNone/>
            </a:pPr>
            <a:r>
              <a:rPr lang="zh-TW" altLang="en-US" sz="2600" dirty="0">
                <a:solidFill>
                  <a:prstClr val="black"/>
                </a:solidFill>
                <a:latin typeface="標楷體" panose="03000509000000000000" pitchFamily="65" charset="-120"/>
                <a:ea typeface="標楷體" panose="03000509000000000000" pitchFamily="65" charset="-120"/>
              </a:rPr>
              <a:t>    </a:t>
            </a:r>
            <a:r>
              <a:rPr lang="zh-TW" altLang="zh-TW" sz="2600" dirty="0">
                <a:solidFill>
                  <a:prstClr val="black"/>
                </a:solidFill>
                <a:latin typeface="標楷體" panose="03000509000000000000" pitchFamily="65" charset="-120"/>
                <a:ea typeface="標楷體" panose="03000509000000000000" pitchFamily="65" charset="-120"/>
              </a:rPr>
              <a:t>甚至協助開拓新班。</a:t>
            </a:r>
            <a:r>
              <a:rPr lang="en-US" altLang="zh-TW" sz="2600" dirty="0">
                <a:solidFill>
                  <a:prstClr val="black"/>
                </a:solidFill>
                <a:latin typeface="標楷體" panose="03000509000000000000" pitchFamily="65" charset="-120"/>
                <a:ea typeface="標楷體" panose="03000509000000000000" pitchFamily="65" charset="-120"/>
              </a:rPr>
              <a:t> </a:t>
            </a:r>
            <a:endParaRPr lang="zh-TW" altLang="zh-TW" sz="2600" dirty="0">
              <a:solidFill>
                <a:prstClr val="black"/>
              </a:solidFill>
              <a:latin typeface="標楷體" panose="03000509000000000000" pitchFamily="65" charset="-120"/>
              <a:ea typeface="標楷體" panose="03000509000000000000" pitchFamily="65" charset="-120"/>
            </a:endParaRPr>
          </a:p>
          <a:p>
            <a:pPr marL="0" lvl="0" indent="0">
              <a:lnSpc>
                <a:spcPct val="170000"/>
              </a:lnSpc>
              <a:spcBef>
                <a:spcPts val="600"/>
              </a:spcBef>
              <a:buNone/>
            </a:pPr>
            <a:r>
              <a:rPr lang="en-US" altLang="zh-TW" sz="2600" dirty="0">
                <a:solidFill>
                  <a:prstClr val="black"/>
                </a:solidFill>
                <a:latin typeface="標楷體" panose="03000509000000000000" pitchFamily="65" charset="-120"/>
                <a:ea typeface="標楷體" panose="03000509000000000000" pitchFamily="65" charset="-120"/>
              </a:rPr>
              <a:t>v</a:t>
            </a:r>
            <a:r>
              <a:rPr lang="zh-TW" altLang="zh-TW" sz="2600" dirty="0">
                <a:solidFill>
                  <a:prstClr val="black"/>
                </a:solidFill>
                <a:latin typeface="標楷體" panose="03000509000000000000" pitchFamily="65" charset="-120"/>
                <a:ea typeface="標楷體" panose="03000509000000000000" pitchFamily="65" charset="-120"/>
              </a:rPr>
              <a:t>期末頒發優秀陪讀獎</a:t>
            </a:r>
            <a:r>
              <a:rPr lang="en-US" altLang="zh-TW" sz="2600" dirty="0">
                <a:solidFill>
                  <a:prstClr val="black"/>
                </a:solidFill>
                <a:latin typeface="標楷體" panose="03000509000000000000" pitchFamily="65" charset="-120"/>
                <a:ea typeface="標楷體" panose="03000509000000000000" pitchFamily="65" charset="-120"/>
              </a:rPr>
              <a:t>--</a:t>
            </a:r>
            <a:r>
              <a:rPr lang="zh-TW" altLang="zh-TW" sz="2600" dirty="0">
                <a:solidFill>
                  <a:prstClr val="black"/>
                </a:solidFill>
                <a:latin typeface="標楷體" panose="03000509000000000000" pitchFamily="65" charset="-120"/>
                <a:ea typeface="標楷體" panose="03000509000000000000" pitchFamily="65" charset="-120"/>
              </a:rPr>
              <a:t>肯定家長身教。</a:t>
            </a:r>
            <a:r>
              <a:rPr lang="en-US" altLang="zh-TW" sz="2600" dirty="0">
                <a:solidFill>
                  <a:prstClr val="black"/>
                </a:solidFill>
                <a:latin typeface="標楷體" panose="03000509000000000000" pitchFamily="65" charset="-120"/>
                <a:ea typeface="標楷體" panose="03000509000000000000" pitchFamily="65" charset="-120"/>
              </a:rPr>
              <a:t> </a:t>
            </a:r>
            <a:endParaRPr lang="zh-TW" altLang="zh-TW" sz="2600" dirty="0">
              <a:solidFill>
                <a:prstClr val="black"/>
              </a:solidFill>
              <a:latin typeface="標楷體" panose="03000509000000000000" pitchFamily="65" charset="-120"/>
              <a:ea typeface="標楷體" panose="03000509000000000000" pitchFamily="65" charset="-120"/>
            </a:endParaRPr>
          </a:p>
          <a:p>
            <a:pPr marL="0" lvl="0" indent="0">
              <a:lnSpc>
                <a:spcPct val="170000"/>
              </a:lnSpc>
              <a:spcBef>
                <a:spcPts val="600"/>
              </a:spcBef>
              <a:buNone/>
            </a:pPr>
            <a:r>
              <a:rPr lang="en-US" altLang="zh-TW" sz="2600" dirty="0">
                <a:solidFill>
                  <a:prstClr val="black"/>
                </a:solidFill>
                <a:latin typeface="標楷體" panose="03000509000000000000" pitchFamily="65" charset="-120"/>
                <a:ea typeface="標楷體" panose="03000509000000000000" pitchFamily="65" charset="-120"/>
              </a:rPr>
              <a:t>v</a:t>
            </a:r>
            <a:r>
              <a:rPr lang="zh-TW" altLang="zh-TW" sz="2600" dirty="0">
                <a:solidFill>
                  <a:prstClr val="black"/>
                </a:solidFill>
                <a:latin typeface="標楷體" panose="03000509000000000000" pitchFamily="65" charset="-120"/>
                <a:ea typeface="標楷體" panose="03000509000000000000" pitchFamily="65" charset="-120"/>
              </a:rPr>
              <a:t>讀經班活動</a:t>
            </a:r>
            <a:r>
              <a:rPr lang="en-US" altLang="zh-TW" sz="2600" dirty="0">
                <a:solidFill>
                  <a:prstClr val="black"/>
                </a:solidFill>
                <a:latin typeface="標楷體" panose="03000509000000000000" pitchFamily="65" charset="-120"/>
                <a:ea typeface="標楷體" panose="03000509000000000000" pitchFamily="65" charset="-120"/>
              </a:rPr>
              <a:t>--</a:t>
            </a:r>
            <a:r>
              <a:rPr lang="zh-TW" altLang="zh-TW" sz="2600" dirty="0">
                <a:solidFill>
                  <a:prstClr val="black"/>
                </a:solidFill>
                <a:latin typeface="標楷體" panose="03000509000000000000" pitchFamily="65" charset="-120"/>
                <a:ea typeface="標楷體" panose="03000509000000000000" pitchFamily="65" charset="-120"/>
              </a:rPr>
              <a:t>佛堂全體一起參與，增加壇主與</a:t>
            </a:r>
            <a:endParaRPr lang="en-US" altLang="zh-TW" sz="2600" dirty="0">
              <a:solidFill>
                <a:prstClr val="black"/>
              </a:solidFill>
              <a:latin typeface="標楷體" panose="03000509000000000000" pitchFamily="65" charset="-120"/>
              <a:ea typeface="標楷體" panose="03000509000000000000" pitchFamily="65" charset="-120"/>
            </a:endParaRPr>
          </a:p>
          <a:p>
            <a:pPr marL="0" lvl="0" indent="0">
              <a:lnSpc>
                <a:spcPct val="170000"/>
              </a:lnSpc>
              <a:spcBef>
                <a:spcPts val="600"/>
              </a:spcBef>
              <a:buNone/>
            </a:pPr>
            <a:r>
              <a:rPr lang="zh-TW" altLang="en-US" sz="2600" dirty="0">
                <a:solidFill>
                  <a:prstClr val="black"/>
                </a:solidFill>
                <a:latin typeface="標楷體" panose="03000509000000000000" pitchFamily="65" charset="-120"/>
                <a:ea typeface="標楷體" panose="03000509000000000000" pitchFamily="65" charset="-120"/>
              </a:rPr>
              <a:t>    </a:t>
            </a:r>
            <a:r>
              <a:rPr lang="zh-TW" altLang="zh-TW" sz="2600" dirty="0">
                <a:solidFill>
                  <a:prstClr val="black"/>
                </a:solidFill>
                <a:latin typeface="標楷體" panose="03000509000000000000" pitchFamily="65" charset="-120"/>
                <a:ea typeface="標楷體" panose="03000509000000000000" pitchFamily="65" charset="-120"/>
              </a:rPr>
              <a:t>家長的熟悉度。</a:t>
            </a:r>
          </a:p>
          <a:p>
            <a:endParaRPr lang="zh-TW" altLang="en-US" dirty="0"/>
          </a:p>
        </p:txBody>
      </p:sp>
      <p:pic>
        <p:nvPicPr>
          <p:cNvPr id="8194" name="Picture 2" descr="版稅高品質的自由股票形象的粉紅色蓮花背景是蓮花葉和粉紅色蓮花和蓮花芽在池塘照片檔及更多中國照片- iStock">
            <a:extLst>
              <a:ext uri="{FF2B5EF4-FFF2-40B4-BE49-F238E27FC236}">
                <a16:creationId xmlns:a16="http://schemas.microsoft.com/office/drawing/2014/main" xmlns="" id="{529115CC-9EFB-4BAC-8329-83198F6E2A2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08032" y="2927758"/>
            <a:ext cx="1335968" cy="2215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1707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多彩可爱小花PPT背景图片素材- HR下载">
            <a:extLst>
              <a:ext uri="{FF2B5EF4-FFF2-40B4-BE49-F238E27FC236}">
                <a16:creationId xmlns:a16="http://schemas.microsoft.com/office/drawing/2014/main" xmlns="" id="{E8876952-78B0-4438-AEAF-3240D0429DC5}"/>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a:extLst>
              <a:ext uri="{FF2B5EF4-FFF2-40B4-BE49-F238E27FC236}">
                <a16:creationId xmlns:a16="http://schemas.microsoft.com/office/drawing/2014/main" xmlns="" id="{A5A7F489-748D-4C0E-9131-52E507049BD8}"/>
              </a:ext>
            </a:extLst>
          </p:cNvPr>
          <p:cNvSpPr/>
          <p:nvPr/>
        </p:nvSpPr>
        <p:spPr>
          <a:xfrm>
            <a:off x="1602297" y="184558"/>
            <a:ext cx="4798503" cy="461665"/>
          </a:xfrm>
          <a:prstGeom prst="rect">
            <a:avLst/>
          </a:prstGeom>
        </p:spPr>
        <p:txBody>
          <a:bodyPr wrap="square">
            <a:spAutoFit/>
          </a:bodyPr>
          <a:lstStyle/>
          <a:p>
            <a:r>
              <a:rPr lang="en-US" altLang="zh-TW" sz="2400" b="1" dirty="0">
                <a:solidFill>
                  <a:srgbClr val="0432FF"/>
                </a:solidFill>
                <a:latin typeface="標楷體" panose="03000509000000000000" pitchFamily="65" charset="-120"/>
                <a:ea typeface="標楷體" panose="03000509000000000000" pitchFamily="65" charset="-120"/>
              </a:rPr>
              <a:t>3.</a:t>
            </a:r>
            <a:r>
              <a:rPr lang="zh-TW" altLang="zh-TW" sz="2400" b="1" dirty="0">
                <a:solidFill>
                  <a:srgbClr val="0432FF"/>
                </a:solidFill>
                <a:latin typeface="標楷體" panose="03000509000000000000" pitchFamily="65" charset="-120"/>
                <a:ea typeface="標楷體" panose="03000509000000000000" pitchFamily="65" charset="-120"/>
              </a:rPr>
              <a:t>善用家長彼此間的橫向成全力</a:t>
            </a:r>
            <a:endParaRPr lang="zh-TW" altLang="en-US" sz="2400" dirty="0">
              <a:latin typeface="標楷體" panose="03000509000000000000" pitchFamily="65" charset="-120"/>
              <a:ea typeface="標楷體" panose="03000509000000000000" pitchFamily="65" charset="-120"/>
            </a:endParaRPr>
          </a:p>
        </p:txBody>
      </p:sp>
      <p:sp>
        <p:nvSpPr>
          <p:cNvPr id="5" name="矩形 4">
            <a:extLst>
              <a:ext uri="{FF2B5EF4-FFF2-40B4-BE49-F238E27FC236}">
                <a16:creationId xmlns:a16="http://schemas.microsoft.com/office/drawing/2014/main" xmlns="" id="{8C217D75-640B-4CFC-88D2-47DF25513127}"/>
              </a:ext>
            </a:extLst>
          </p:cNvPr>
          <p:cNvSpPr/>
          <p:nvPr/>
        </p:nvSpPr>
        <p:spPr>
          <a:xfrm>
            <a:off x="411061" y="830510"/>
            <a:ext cx="8959442" cy="2677656"/>
          </a:xfrm>
          <a:prstGeom prst="rect">
            <a:avLst/>
          </a:prstGeom>
        </p:spPr>
        <p:txBody>
          <a:bodyPr wrap="square">
            <a:spAutoFit/>
          </a:bodyPr>
          <a:lstStyle/>
          <a:p>
            <a:r>
              <a:rPr lang="en-US" altLang="zh-TW" dirty="0"/>
              <a:t>v</a:t>
            </a:r>
            <a:r>
              <a:rPr lang="zh-TW" altLang="zh-TW" sz="2800" dirty="0">
                <a:latin typeface="標楷體" panose="03000509000000000000" pitchFamily="65" charset="-120"/>
                <a:ea typeface="標楷體" panose="03000509000000000000" pitchFamily="65" charset="-120"/>
              </a:rPr>
              <a:t>把握重點家長</a:t>
            </a:r>
            <a:r>
              <a:rPr lang="en-US" altLang="zh-TW" sz="2800" dirty="0">
                <a:latin typeface="標楷體" panose="03000509000000000000" pitchFamily="65" charset="-120"/>
                <a:ea typeface="標楷體" panose="03000509000000000000" pitchFamily="65" charset="-120"/>
              </a:rPr>
              <a:t>--</a:t>
            </a:r>
            <a:r>
              <a:rPr lang="zh-TW" altLang="zh-TW" sz="2800" dirty="0">
                <a:latin typeface="標楷體" panose="03000509000000000000" pitchFamily="65" charset="-120"/>
                <a:ea typeface="標楷體" panose="03000509000000000000" pitchFamily="65" charset="-120"/>
              </a:rPr>
              <a:t>特別發心，特別熱心，特別</a:t>
            </a:r>
            <a:r>
              <a:rPr lang="zh-TW" altLang="en-US" sz="2800" dirty="0">
                <a:latin typeface="標楷體" panose="03000509000000000000" pitchFamily="65" charset="-120"/>
                <a:ea typeface="標楷體" panose="03000509000000000000" pitchFamily="65" charset="-120"/>
              </a:rPr>
              <a:t>用</a:t>
            </a:r>
            <a:r>
              <a:rPr lang="zh-TW" altLang="zh-TW" sz="2800" dirty="0">
                <a:latin typeface="標楷體" panose="03000509000000000000" pitchFamily="65" charset="-120"/>
                <a:ea typeface="標楷體" panose="03000509000000000000" pitchFamily="65" charset="-120"/>
              </a:rPr>
              <a:t>心者。</a:t>
            </a:r>
            <a:r>
              <a:rPr lang="en-US" altLang="zh-TW" sz="2800" dirty="0">
                <a:latin typeface="標楷體" panose="03000509000000000000" pitchFamily="65" charset="-120"/>
                <a:ea typeface="標楷體" panose="03000509000000000000" pitchFamily="65" charset="-120"/>
              </a:rPr>
              <a:t>  </a:t>
            </a:r>
            <a:endParaRPr lang="zh-TW" altLang="zh-TW" sz="2800" dirty="0">
              <a:latin typeface="標楷體" panose="03000509000000000000" pitchFamily="65" charset="-120"/>
              <a:ea typeface="標楷體" panose="03000509000000000000" pitchFamily="65" charset="-120"/>
            </a:endParaRPr>
          </a:p>
          <a:p>
            <a:r>
              <a:rPr lang="en-US" altLang="zh-TW" sz="2800" dirty="0">
                <a:latin typeface="標楷體" panose="03000509000000000000" pitchFamily="65" charset="-120"/>
                <a:ea typeface="標楷體" panose="03000509000000000000" pitchFamily="65" charset="-120"/>
              </a:rPr>
              <a:t>v</a:t>
            </a:r>
            <a:r>
              <a:rPr lang="zh-TW" altLang="zh-TW" sz="2800" dirty="0">
                <a:latin typeface="標楷體" panose="03000509000000000000" pitchFamily="65" charset="-120"/>
                <a:ea typeface="標楷體" panose="03000509000000000000" pitchFamily="65" charset="-120"/>
              </a:rPr>
              <a:t>橫向成全</a:t>
            </a:r>
            <a:r>
              <a:rPr lang="en-US" altLang="zh-TW" sz="2800" dirty="0">
                <a:latin typeface="標楷體" panose="03000509000000000000" pitchFamily="65" charset="-120"/>
                <a:ea typeface="標楷體" panose="03000509000000000000" pitchFamily="65" charset="-120"/>
              </a:rPr>
              <a:t>--</a:t>
            </a:r>
            <a:r>
              <a:rPr lang="zh-TW" altLang="zh-TW" sz="2800" dirty="0">
                <a:latin typeface="標楷體" panose="03000509000000000000" pitchFamily="65" charset="-120"/>
                <a:ea typeface="標楷體" panose="03000509000000000000" pitchFamily="65" charset="-120"/>
              </a:rPr>
              <a:t>以發心家長為核心，搭配班主任成全</a:t>
            </a:r>
            <a:endParaRPr lang="en-US" altLang="zh-TW" sz="2800" dirty="0">
              <a:latin typeface="標楷體" panose="03000509000000000000" pitchFamily="65" charset="-120"/>
              <a:ea typeface="標楷體" panose="03000509000000000000" pitchFamily="65" charset="-120"/>
            </a:endParaRPr>
          </a:p>
          <a:p>
            <a:r>
              <a:rPr lang="en-US" altLang="zh-TW" sz="2800" dirty="0">
                <a:latin typeface="標楷體" panose="03000509000000000000" pitchFamily="65" charset="-120"/>
                <a:ea typeface="標楷體" panose="03000509000000000000" pitchFamily="65" charset="-120"/>
              </a:rPr>
              <a:t> </a:t>
            </a:r>
            <a:r>
              <a:rPr lang="zh-TW" altLang="zh-TW" sz="2800" dirty="0">
                <a:latin typeface="標楷體" panose="03000509000000000000" pitchFamily="65" charset="-120"/>
                <a:ea typeface="標楷體" panose="03000509000000000000" pitchFamily="65" charset="-120"/>
              </a:rPr>
              <a:t>其他家長。</a:t>
            </a:r>
            <a:r>
              <a:rPr lang="en-US" altLang="zh-TW" sz="2800" dirty="0">
                <a:latin typeface="標楷體" panose="03000509000000000000" pitchFamily="65" charset="-120"/>
                <a:ea typeface="標楷體" panose="03000509000000000000" pitchFamily="65" charset="-120"/>
              </a:rPr>
              <a:t> </a:t>
            </a:r>
            <a:endParaRPr lang="zh-TW" altLang="zh-TW" sz="2800" dirty="0">
              <a:latin typeface="標楷體" panose="03000509000000000000" pitchFamily="65" charset="-120"/>
              <a:ea typeface="標楷體" panose="03000509000000000000" pitchFamily="65" charset="-120"/>
            </a:endParaRPr>
          </a:p>
          <a:p>
            <a:r>
              <a:rPr lang="en-US" altLang="zh-TW" sz="2800" dirty="0">
                <a:latin typeface="標楷體" panose="03000509000000000000" pitchFamily="65" charset="-120"/>
                <a:ea typeface="標楷體" panose="03000509000000000000" pitchFamily="65" charset="-120"/>
              </a:rPr>
              <a:t>v</a:t>
            </a:r>
            <a:r>
              <a:rPr lang="zh-TW" altLang="zh-TW" sz="2800" dirty="0">
                <a:latin typeface="標楷體" panose="03000509000000000000" pitchFamily="65" charset="-120"/>
                <a:ea typeface="標楷體" panose="03000509000000000000" pitchFamily="65" charset="-120"/>
              </a:rPr>
              <a:t>家長間互相連絡，互相鼓勵來陪讀，上成</a:t>
            </a:r>
            <a:r>
              <a:rPr lang="zh-TW" altLang="en-US" sz="2800" dirty="0">
                <a:latin typeface="標楷體" panose="03000509000000000000" pitchFamily="65" charset="-120"/>
                <a:ea typeface="標楷體" panose="03000509000000000000" pitchFamily="65" charset="-120"/>
              </a:rPr>
              <a:t>長</a:t>
            </a:r>
            <a:r>
              <a:rPr lang="zh-TW" altLang="zh-TW" sz="2800" dirty="0">
                <a:latin typeface="標楷體" panose="03000509000000000000" pitchFamily="65" charset="-120"/>
                <a:ea typeface="標楷體" panose="03000509000000000000" pitchFamily="65" charset="-120"/>
              </a:rPr>
              <a:t>班。</a:t>
            </a:r>
            <a:r>
              <a:rPr lang="en-US" altLang="zh-TW" sz="2800" dirty="0">
                <a:latin typeface="標楷體" panose="03000509000000000000" pitchFamily="65" charset="-120"/>
                <a:ea typeface="標楷體" panose="03000509000000000000" pitchFamily="65" charset="-120"/>
              </a:rPr>
              <a:t>  </a:t>
            </a:r>
            <a:endParaRPr lang="zh-TW" altLang="zh-TW" sz="2800" dirty="0">
              <a:latin typeface="標楷體" panose="03000509000000000000" pitchFamily="65" charset="-120"/>
              <a:ea typeface="標楷體" panose="03000509000000000000" pitchFamily="65" charset="-120"/>
            </a:endParaRPr>
          </a:p>
          <a:p>
            <a:r>
              <a:rPr lang="en-US" altLang="zh-TW" sz="2800" dirty="0">
                <a:latin typeface="標楷體" panose="03000509000000000000" pitchFamily="65" charset="-120"/>
                <a:ea typeface="標楷體" panose="03000509000000000000" pitchFamily="65" charset="-120"/>
              </a:rPr>
              <a:t>v</a:t>
            </a:r>
            <a:r>
              <a:rPr lang="zh-TW" altLang="zh-TW" sz="2800" dirty="0">
                <a:latin typeface="標楷體" panose="03000509000000000000" pitchFamily="65" charset="-120"/>
                <a:ea typeface="標楷體" panose="03000509000000000000" pitchFamily="65" charset="-120"/>
              </a:rPr>
              <a:t>家長與家長站在同一陣線，有不同效果。</a:t>
            </a:r>
          </a:p>
          <a:p>
            <a:r>
              <a:rPr lang="en-US" altLang="zh-TW" sz="2800" dirty="0">
                <a:latin typeface="標楷體" panose="03000509000000000000" pitchFamily="65" charset="-120"/>
                <a:ea typeface="標楷體" panose="03000509000000000000" pitchFamily="65" charset="-120"/>
              </a:rPr>
              <a:t> </a:t>
            </a:r>
            <a:endParaRPr lang="zh-TW" altLang="zh-TW"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6966788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xmlns="" id="{489A76F6-E3A8-466F-B8B7-B4C49C6333FA}"/>
              </a:ext>
            </a:extLst>
          </p:cNvPr>
          <p:cNvSpPr>
            <a:spLocks noGrp="1" noChangeArrowheads="1"/>
          </p:cNvSpPr>
          <p:nvPr>
            <p:ph type="title"/>
          </p:nvPr>
        </p:nvSpPr>
        <p:spPr/>
        <p:txBody>
          <a:bodyPr/>
          <a:lstStyle/>
          <a:p>
            <a:pPr eaLnBrk="1" hangingPunct="1"/>
            <a:r>
              <a:rPr lang="zh-TW" altLang="en-US" b="1" dirty="0">
                <a:solidFill>
                  <a:srgbClr val="0432FF"/>
                </a:solidFill>
                <a:latin typeface="標楷體" panose="03000509000000000000" pitchFamily="65" charset="-120"/>
                <a:ea typeface="標楷體" panose="03000509000000000000" pitchFamily="65" charset="-120"/>
              </a:rPr>
              <a:t>後學的規劃</a:t>
            </a:r>
            <a:r>
              <a:rPr lang="en-US" altLang="zh-TW" b="1" dirty="0">
                <a:solidFill>
                  <a:srgbClr val="0432FF"/>
                </a:solidFill>
                <a:latin typeface="標楷體" panose="03000509000000000000" pitchFamily="65" charset="-120"/>
                <a:ea typeface="標楷體" panose="03000509000000000000" pitchFamily="65" charset="-120"/>
              </a:rPr>
              <a:t>—</a:t>
            </a:r>
            <a:r>
              <a:rPr lang="zh-TW" altLang="en-US" b="1" dirty="0">
                <a:solidFill>
                  <a:srgbClr val="0432FF"/>
                </a:solidFill>
                <a:latin typeface="標楷體" panose="03000509000000000000" pitchFamily="65" charset="-120"/>
                <a:ea typeface="標楷體" panose="03000509000000000000" pitchFamily="65" charset="-120"/>
              </a:rPr>
              <a:t>三個主題穿插</a:t>
            </a:r>
          </a:p>
        </p:txBody>
      </p:sp>
      <p:sp>
        <p:nvSpPr>
          <p:cNvPr id="23555" name="Rectangle 3">
            <a:extLst>
              <a:ext uri="{FF2B5EF4-FFF2-40B4-BE49-F238E27FC236}">
                <a16:creationId xmlns:a16="http://schemas.microsoft.com/office/drawing/2014/main" xmlns="" id="{201716B3-CABC-4905-93DF-BD4044584CFC}"/>
              </a:ext>
            </a:extLst>
          </p:cNvPr>
          <p:cNvSpPr>
            <a:spLocks noGrp="1" noChangeArrowheads="1"/>
          </p:cNvSpPr>
          <p:nvPr>
            <p:ph type="body" idx="1"/>
          </p:nvPr>
        </p:nvSpPr>
        <p:spPr>
          <a:xfrm>
            <a:off x="1187624" y="1107347"/>
            <a:ext cx="7272808" cy="3364895"/>
          </a:xfrm>
        </p:spPr>
        <p:txBody>
          <a:bodyPr/>
          <a:lstStyle/>
          <a:p>
            <a:pPr eaLnBrk="1" hangingPunct="1">
              <a:lnSpc>
                <a:spcPct val="80000"/>
              </a:lnSpc>
            </a:pPr>
            <a:r>
              <a:rPr lang="zh-TW" altLang="en-US" sz="3000" dirty="0">
                <a:solidFill>
                  <a:srgbClr val="FF0000"/>
                </a:solidFill>
                <a:latin typeface="標楷體" panose="03000509000000000000" pitchFamily="65" charset="-120"/>
                <a:ea typeface="標楷體" panose="03000509000000000000" pitchFamily="65" charset="-120"/>
              </a:rPr>
              <a:t>親職教育</a:t>
            </a:r>
            <a:endParaRPr lang="en-US" altLang="zh-TW" sz="3000" dirty="0">
              <a:solidFill>
                <a:srgbClr val="FF0000"/>
              </a:solidFill>
              <a:latin typeface="標楷體" panose="03000509000000000000" pitchFamily="65" charset="-120"/>
              <a:ea typeface="標楷體" panose="03000509000000000000" pitchFamily="65" charset="-120"/>
            </a:endParaRPr>
          </a:p>
          <a:p>
            <a:pPr eaLnBrk="1" hangingPunct="1">
              <a:lnSpc>
                <a:spcPct val="80000"/>
              </a:lnSpc>
            </a:pPr>
            <a:endParaRPr lang="zh-TW" altLang="en-US" sz="3000" dirty="0">
              <a:solidFill>
                <a:srgbClr val="FF0000"/>
              </a:solidFill>
              <a:latin typeface="標楷體" panose="03000509000000000000" pitchFamily="65" charset="-120"/>
              <a:ea typeface="標楷體" panose="03000509000000000000" pitchFamily="65" charset="-120"/>
            </a:endParaRPr>
          </a:p>
          <a:p>
            <a:pPr eaLnBrk="1" hangingPunct="1">
              <a:lnSpc>
                <a:spcPct val="80000"/>
              </a:lnSpc>
            </a:pPr>
            <a:r>
              <a:rPr lang="zh-TW" altLang="en-US" sz="3000" dirty="0">
                <a:solidFill>
                  <a:srgbClr val="FF0000"/>
                </a:solidFill>
                <a:latin typeface="標楷體" panose="03000509000000000000" pitchFamily="65" charset="-120"/>
                <a:ea typeface="標楷體" panose="03000509000000000000" pitchFamily="65" charset="-120"/>
              </a:rPr>
              <a:t>道場理念的滲透</a:t>
            </a:r>
            <a:r>
              <a:rPr lang="en-US" altLang="zh-TW" sz="3000" dirty="0">
                <a:solidFill>
                  <a:srgbClr val="FF0000"/>
                </a:solidFill>
                <a:latin typeface="標楷體" panose="03000509000000000000" pitchFamily="65" charset="-120"/>
                <a:ea typeface="標楷體" panose="03000509000000000000" pitchFamily="65" charset="-120"/>
              </a:rPr>
              <a:t>—</a:t>
            </a:r>
            <a:r>
              <a:rPr lang="zh-TW" altLang="en-US" sz="3000" dirty="0">
                <a:solidFill>
                  <a:srgbClr val="FF0000"/>
                </a:solidFill>
                <a:latin typeface="標楷體" panose="03000509000000000000" pitchFamily="65" charset="-120"/>
                <a:ea typeface="標楷體" panose="03000509000000000000" pitchFamily="65" charset="-120"/>
              </a:rPr>
              <a:t>人生真諦</a:t>
            </a:r>
            <a:endParaRPr lang="en-US" altLang="zh-TW" sz="3000" dirty="0">
              <a:solidFill>
                <a:srgbClr val="FF0000"/>
              </a:solidFill>
              <a:latin typeface="標楷體" panose="03000509000000000000" pitchFamily="65" charset="-120"/>
              <a:ea typeface="標楷體" panose="03000509000000000000" pitchFamily="65" charset="-120"/>
            </a:endParaRPr>
          </a:p>
          <a:p>
            <a:pPr eaLnBrk="1" hangingPunct="1">
              <a:lnSpc>
                <a:spcPct val="80000"/>
              </a:lnSpc>
            </a:pPr>
            <a:endParaRPr lang="zh-TW" altLang="en-US" sz="3000" dirty="0">
              <a:solidFill>
                <a:srgbClr val="FF0000"/>
              </a:solidFill>
              <a:latin typeface="標楷體" panose="03000509000000000000" pitchFamily="65" charset="-120"/>
              <a:ea typeface="標楷體" panose="03000509000000000000" pitchFamily="65" charset="-120"/>
            </a:endParaRPr>
          </a:p>
          <a:p>
            <a:pPr eaLnBrk="1" hangingPunct="1">
              <a:lnSpc>
                <a:spcPct val="80000"/>
              </a:lnSpc>
            </a:pPr>
            <a:r>
              <a:rPr lang="zh-TW" altLang="en-US" sz="3000" dirty="0">
                <a:solidFill>
                  <a:srgbClr val="FF0000"/>
                </a:solidFill>
                <a:latin typeface="標楷體" panose="03000509000000000000" pitchFamily="65" charset="-120"/>
                <a:ea typeface="標楷體" panose="03000509000000000000" pitchFamily="65" charset="-120"/>
              </a:rPr>
              <a:t>鼓勵家長參與道場的活動</a:t>
            </a:r>
            <a:r>
              <a:rPr lang="en-US" altLang="zh-TW" sz="3000" dirty="0">
                <a:solidFill>
                  <a:srgbClr val="FF0000"/>
                </a:solidFill>
                <a:latin typeface="標楷體" panose="03000509000000000000" pitchFamily="65" charset="-120"/>
                <a:ea typeface="標楷體" panose="03000509000000000000" pitchFamily="65" charset="-120"/>
              </a:rPr>
              <a:t>—</a:t>
            </a:r>
            <a:r>
              <a:rPr lang="zh-TW" altLang="en-US" sz="3000" dirty="0">
                <a:solidFill>
                  <a:srgbClr val="FF0000"/>
                </a:solidFill>
                <a:latin typeface="標楷體" panose="03000509000000000000" pitchFamily="65" charset="-120"/>
                <a:ea typeface="標楷體" panose="03000509000000000000" pitchFamily="65" charset="-120"/>
              </a:rPr>
              <a:t>志工的意義</a:t>
            </a:r>
          </a:p>
          <a:p>
            <a:pPr eaLnBrk="1" hangingPunct="1">
              <a:lnSpc>
                <a:spcPct val="80000"/>
              </a:lnSpc>
            </a:pPr>
            <a:endParaRPr lang="zh-TW" altLang="en-US" sz="3000" dirty="0"/>
          </a:p>
        </p:txBody>
      </p:sp>
      <p:pic>
        <p:nvPicPr>
          <p:cNvPr id="11" name="Picture 17" descr="SCH2051">
            <a:extLst>
              <a:ext uri="{FF2B5EF4-FFF2-40B4-BE49-F238E27FC236}">
                <a16:creationId xmlns:a16="http://schemas.microsoft.com/office/drawing/2014/main" xmlns="" id="{18BAB934-4EF7-4761-A1D2-A8F35A0F162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97981" y="3640822"/>
            <a:ext cx="3835004" cy="1502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2" name="Picture 2" descr="小花素材免抠素材免费下载_觅元素51yuansu.com">
            <a:extLst>
              <a:ext uri="{FF2B5EF4-FFF2-40B4-BE49-F238E27FC236}">
                <a16:creationId xmlns:a16="http://schemas.microsoft.com/office/drawing/2014/main" xmlns="" id="{92B23AB9-AF05-4F1E-959A-3139658E26C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0" y="3547669"/>
            <a:ext cx="1696499" cy="1696499"/>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小花素材免抠素材免费下载_觅元素51yuansu.com">
            <a:extLst>
              <a:ext uri="{FF2B5EF4-FFF2-40B4-BE49-F238E27FC236}">
                <a16:creationId xmlns:a16="http://schemas.microsoft.com/office/drawing/2014/main" xmlns="" id="{139C6496-0947-4F24-948F-76F08286BDE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8053430" y="100669"/>
            <a:ext cx="1090570" cy="2290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997125"/>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a:extLst>
              <a:ext uri="{FF2B5EF4-FFF2-40B4-BE49-F238E27FC236}">
                <a16:creationId xmlns:a16="http://schemas.microsoft.com/office/drawing/2014/main" xmlns="" id="{6770F56B-0F87-4A7C-9F73-6AB8EB2DAD0F}"/>
              </a:ext>
            </a:extLst>
          </p:cNvPr>
          <p:cNvSpPr>
            <a:spLocks noChangeArrowheads="1"/>
          </p:cNvSpPr>
          <p:nvPr/>
        </p:nvSpPr>
        <p:spPr bwMode="auto">
          <a:xfrm>
            <a:off x="1601391" y="-52367"/>
            <a:ext cx="214848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kumimoji="1">
                <a:solidFill>
                  <a:schemeClr val="tx1"/>
                </a:solidFill>
                <a:latin typeface="Tahoma" panose="020B0604030504040204" pitchFamily="34" charset="0"/>
                <a:ea typeface="新細明體" panose="02020500000000000000" pitchFamily="18" charset="-120"/>
              </a:defRPr>
            </a:lvl1pPr>
            <a:lvl2pPr marL="742950" indent="-285750">
              <a:defRPr kumimoji="1">
                <a:solidFill>
                  <a:schemeClr val="tx1"/>
                </a:solidFill>
                <a:latin typeface="Tahoma" panose="020B0604030504040204" pitchFamily="34" charset="0"/>
                <a:ea typeface="新細明體" panose="02020500000000000000" pitchFamily="18" charset="-120"/>
              </a:defRPr>
            </a:lvl2pPr>
            <a:lvl3pPr marL="1143000" indent="-228600">
              <a:defRPr kumimoji="1">
                <a:solidFill>
                  <a:schemeClr val="tx1"/>
                </a:solidFill>
                <a:latin typeface="Tahoma" panose="020B0604030504040204" pitchFamily="34" charset="0"/>
                <a:ea typeface="新細明體" panose="02020500000000000000" pitchFamily="18" charset="-120"/>
              </a:defRPr>
            </a:lvl3pPr>
            <a:lvl4pPr marL="1600200" indent="-228600">
              <a:defRPr kumimoji="1">
                <a:solidFill>
                  <a:schemeClr val="tx1"/>
                </a:solidFill>
                <a:latin typeface="Tahoma" panose="020B0604030504040204" pitchFamily="34" charset="0"/>
                <a:ea typeface="新細明體" panose="02020500000000000000" pitchFamily="18" charset="-120"/>
              </a:defRPr>
            </a:lvl4pPr>
            <a:lvl5pPr marL="2057400" indent="-228600">
              <a:defRPr kumimoji="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Tahoma" panose="020B0604030504040204" pitchFamily="34" charset="0"/>
                <a:ea typeface="新細明體" panose="02020500000000000000" pitchFamily="18" charset="-120"/>
              </a:defRPr>
            </a:lvl9pPr>
          </a:lstStyle>
          <a:p>
            <a:pPr defTabSz="685800" fontAlgn="base">
              <a:spcBef>
                <a:spcPct val="0"/>
              </a:spcBef>
              <a:spcAft>
                <a:spcPct val="0"/>
              </a:spcAft>
            </a:pPr>
            <a:r>
              <a:rPr lang="zh-TW" altLang="en-US" sz="12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附件：親師溝通的策略</a:t>
            </a:r>
            <a:endParaRPr lang="zh-TW" altLang="en-US" sz="1200" dirty="0">
              <a:solidFill>
                <a:srgbClr val="000000"/>
              </a:solidFill>
              <a:latin typeface="Arial" panose="020B0604020202020204" pitchFamily="34" charset="0"/>
              <a:ea typeface="標楷體" panose="03000509000000000000" pitchFamily="65" charset="-120"/>
              <a:cs typeface="Times New Roman" panose="02020603050405020304" pitchFamily="18" charset="0"/>
            </a:endParaRPr>
          </a:p>
        </p:txBody>
      </p:sp>
      <p:graphicFrame>
        <p:nvGraphicFramePr>
          <p:cNvPr id="59576" name="Group 184">
            <a:extLst>
              <a:ext uri="{FF2B5EF4-FFF2-40B4-BE49-F238E27FC236}">
                <a16:creationId xmlns:a16="http://schemas.microsoft.com/office/drawing/2014/main" xmlns="" id="{F45E5F46-94D8-44D9-BDDF-DA6A50C9B7FF}"/>
              </a:ext>
            </a:extLst>
          </p:cNvPr>
          <p:cNvGraphicFramePr>
            <a:graphicFrameLocks noGrp="1"/>
          </p:cNvGraphicFramePr>
          <p:nvPr>
            <p:extLst>
              <p:ext uri="{D42A27DB-BD31-4B8C-83A1-F6EECF244321}">
                <p14:modId xmlns:p14="http://schemas.microsoft.com/office/powerpoint/2010/main" val="79084124"/>
              </p:ext>
            </p:extLst>
          </p:nvPr>
        </p:nvGraphicFramePr>
        <p:xfrm>
          <a:off x="1560352" y="242949"/>
          <a:ext cx="7231311" cy="4823481"/>
        </p:xfrm>
        <a:graphic>
          <a:graphicData uri="http://schemas.openxmlformats.org/drawingml/2006/table">
            <a:tbl>
              <a:tblPr/>
              <a:tblGrid>
                <a:gridCol w="864904">
                  <a:extLst>
                    <a:ext uri="{9D8B030D-6E8A-4147-A177-3AD203B41FA5}">
                      <a16:colId xmlns:a16="http://schemas.microsoft.com/office/drawing/2014/main" xmlns="" val="2374828628"/>
                    </a:ext>
                  </a:extLst>
                </a:gridCol>
                <a:gridCol w="2006221">
                  <a:extLst>
                    <a:ext uri="{9D8B030D-6E8A-4147-A177-3AD203B41FA5}">
                      <a16:colId xmlns:a16="http://schemas.microsoft.com/office/drawing/2014/main" xmlns="" val="1258260307"/>
                    </a:ext>
                  </a:extLst>
                </a:gridCol>
                <a:gridCol w="2179313">
                  <a:extLst>
                    <a:ext uri="{9D8B030D-6E8A-4147-A177-3AD203B41FA5}">
                      <a16:colId xmlns:a16="http://schemas.microsoft.com/office/drawing/2014/main" xmlns="" val="3209569360"/>
                    </a:ext>
                  </a:extLst>
                </a:gridCol>
                <a:gridCol w="2180873">
                  <a:extLst>
                    <a:ext uri="{9D8B030D-6E8A-4147-A177-3AD203B41FA5}">
                      <a16:colId xmlns:a16="http://schemas.microsoft.com/office/drawing/2014/main" xmlns="" val="346729808"/>
                    </a:ext>
                  </a:extLst>
                </a:gridCol>
              </a:tblGrid>
              <a:tr h="246767">
                <a:tc>
                  <a:txBody>
                    <a:bodyPr/>
                    <a:lstStyle>
                      <a:lvl1pPr marL="342900" indent="-34290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100" b="1"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時 機</a:t>
                      </a:r>
                      <a:endParaRPr kumimoji="1" lang="zh-TW" altLang="en-US" sz="1100" b="0"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200" b="1"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目     標</a:t>
                      </a:r>
                      <a:endParaRPr kumimoji="1" lang="zh-TW" altLang="en-US" sz="1200" b="0"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200" b="1"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方     式</a:t>
                      </a:r>
                      <a:endParaRPr kumimoji="1" lang="zh-TW" altLang="en-US" sz="1200" b="0"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200" b="1"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活 動 內 容</a:t>
                      </a:r>
                      <a:endParaRPr kumimoji="1" lang="zh-TW" altLang="en-US" sz="1200" b="0"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382828851"/>
                  </a:ext>
                </a:extLst>
              </a:tr>
              <a:tr h="785168">
                <a:tc>
                  <a:txBody>
                    <a:bodyPr/>
                    <a:lstStyle>
                      <a:lvl1pPr marL="342900" indent="-26670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342900" marR="0" lvl="0" indent="-266700" algn="ctr" defTabSz="914400" rtl="0" eaLnBrk="1" fontAlgn="base" latinLnBrk="0" hangingPunct="1">
                        <a:lnSpc>
                          <a:spcPct val="100000"/>
                        </a:lnSpc>
                        <a:spcBef>
                          <a:spcPct val="0"/>
                        </a:spcBef>
                        <a:spcAft>
                          <a:spcPct val="0"/>
                        </a:spcAft>
                        <a:buClrTx/>
                        <a:buSzTx/>
                        <a:buFontTx/>
                        <a:buNone/>
                        <a:tabLst/>
                      </a:pPr>
                      <a:r>
                        <a:rPr kumimoji="1" lang="zh-TW" altLang="en-US" sz="1200" b="1"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開</a:t>
                      </a:r>
                      <a:endParaRPr kumimoji="1" lang="zh-TW" altLang="en-US" sz="1200" b="0"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endParaRPr>
                    </a:p>
                    <a:p>
                      <a:pPr marL="342900" marR="0" lvl="0" indent="-266700" algn="ctr" defTabSz="914400" rtl="0" eaLnBrk="0" fontAlgn="base" latinLnBrk="0" hangingPunct="0">
                        <a:lnSpc>
                          <a:spcPct val="100000"/>
                        </a:lnSpc>
                        <a:spcBef>
                          <a:spcPct val="0"/>
                        </a:spcBef>
                        <a:spcAft>
                          <a:spcPct val="0"/>
                        </a:spcAft>
                        <a:buClrTx/>
                        <a:buSzTx/>
                        <a:buFontTx/>
                        <a:buNone/>
                        <a:tabLst/>
                      </a:pPr>
                      <a:r>
                        <a:rPr kumimoji="1" lang="zh-TW" altLang="en-US" sz="1200" b="1"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班</a:t>
                      </a:r>
                      <a:endParaRPr kumimoji="1" lang="zh-TW" altLang="en-US" sz="1200" b="0"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endParaRPr>
                    </a:p>
                    <a:p>
                      <a:pPr marL="342900" marR="0" lvl="0" indent="-266700" algn="ctr" defTabSz="914400" rtl="0" eaLnBrk="0" fontAlgn="base" latinLnBrk="0" hangingPunct="0">
                        <a:lnSpc>
                          <a:spcPct val="100000"/>
                        </a:lnSpc>
                        <a:spcBef>
                          <a:spcPct val="0"/>
                        </a:spcBef>
                        <a:spcAft>
                          <a:spcPct val="0"/>
                        </a:spcAft>
                        <a:buClrTx/>
                        <a:buSzTx/>
                        <a:buFontTx/>
                        <a:buNone/>
                        <a:tabLst/>
                      </a:pPr>
                      <a:r>
                        <a:rPr kumimoji="1" lang="zh-TW" altLang="en-US" sz="1200" b="1"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之</a:t>
                      </a:r>
                      <a:endParaRPr kumimoji="1" lang="zh-TW" altLang="en-US" sz="1200" b="0"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endParaRPr>
                    </a:p>
                    <a:p>
                      <a:pPr marL="342900" marR="0" lvl="0" indent="-266700" algn="ctr" defTabSz="914400" rtl="0" eaLnBrk="0" fontAlgn="base" latinLnBrk="0" hangingPunct="0">
                        <a:lnSpc>
                          <a:spcPct val="100000"/>
                        </a:lnSpc>
                        <a:spcBef>
                          <a:spcPct val="0"/>
                        </a:spcBef>
                        <a:spcAft>
                          <a:spcPct val="0"/>
                        </a:spcAft>
                        <a:buClrTx/>
                        <a:buSzTx/>
                        <a:buFontTx/>
                        <a:buNone/>
                        <a:tabLst/>
                      </a:pPr>
                      <a:r>
                        <a:rPr kumimoji="1" lang="zh-TW" altLang="en-US" sz="1200" b="1"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前</a:t>
                      </a:r>
                      <a:endParaRPr kumimoji="1" lang="zh-TW" altLang="en-US" sz="1200" b="0"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100" b="1"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1.</a:t>
                      </a:r>
                      <a:r>
                        <a:rPr kumimoji="1" lang="zh-TW" altLang="en-US" sz="1100" b="1"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迅速建立親師初步</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100" b="1"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  關係</a:t>
                      </a:r>
                      <a:endParaRPr kumimoji="1" lang="zh-TW" altLang="en-US" sz="1100" b="0"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100" b="1"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2.</a:t>
                      </a:r>
                      <a:r>
                        <a:rPr kumimoji="1" lang="zh-TW" altLang="en-US" sz="1100" b="1"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使家長認同讀經的</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zh-TW" altLang="en-US" sz="1100" b="1"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 重要及須配合的事項</a:t>
                      </a:r>
                      <a:endParaRPr kumimoji="1" lang="zh-TW" altLang="en-US" sz="1100" b="0"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200" b="1"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1.</a:t>
                      </a:r>
                      <a:r>
                        <a:rPr kumimoji="1" lang="zh-TW" altLang="en-US" sz="1200" b="1"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舉辦讀經說明會</a:t>
                      </a:r>
                      <a:endParaRPr kumimoji="1" lang="zh-TW" altLang="en-US" sz="1200" b="0"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2.</a:t>
                      </a:r>
                      <a:r>
                        <a:rPr kumimoji="1" lang="zh-TW" altLang="en-US" sz="1200" b="1"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觀看讀經報導的</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zh-TW" altLang="en-US" sz="1200" b="1"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  錄影帶、</a:t>
                      </a:r>
                      <a:r>
                        <a:rPr kumimoji="1" lang="en-US" altLang="zh-TW" sz="1200" b="1"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VCD</a:t>
                      </a:r>
                      <a:endParaRPr kumimoji="1" lang="en-US" altLang="zh-TW" sz="1200" b="0"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3.</a:t>
                      </a:r>
                      <a:r>
                        <a:rPr kumimoji="1" lang="zh-TW" altLang="en-US" sz="1200" b="1"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閱讀文宣資料</a:t>
                      </a:r>
                      <a:endParaRPr kumimoji="1" lang="zh-TW" altLang="en-US" sz="1200" b="0"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1.</a:t>
                      </a:r>
                      <a:r>
                        <a:rPr kumimoji="1" lang="zh-TW" altLang="en-US" sz="1200" b="1"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主持人致歡迎詞</a:t>
                      </a:r>
                      <a:endParaRPr kumimoji="1" lang="zh-TW" altLang="en-US" sz="1200" b="0"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2.</a:t>
                      </a:r>
                      <a:r>
                        <a:rPr kumimoji="1" lang="zh-TW" altLang="en-US" sz="1200" b="1"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讀經示範表演</a:t>
                      </a:r>
                      <a:endParaRPr kumimoji="1" lang="zh-TW" altLang="en-US" sz="1200" b="0"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3.</a:t>
                      </a:r>
                      <a:r>
                        <a:rPr kumimoji="1" lang="zh-TW" altLang="en-US" sz="1200" b="1"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影片欣賞</a:t>
                      </a:r>
                      <a:endParaRPr kumimoji="1" lang="zh-TW" altLang="en-US" sz="1200" b="0"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4.</a:t>
                      </a:r>
                      <a:r>
                        <a:rPr kumimoji="1" lang="zh-TW" altLang="en-US" sz="1200" b="1"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讀經與潛能開發</a:t>
                      </a:r>
                      <a:endParaRPr kumimoji="1" lang="zh-TW" altLang="en-US" sz="1200" b="0"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799013735"/>
                  </a:ext>
                </a:extLst>
              </a:tr>
              <a:tr h="785168">
                <a:tc>
                  <a:txBody>
                    <a:bodyPr/>
                    <a:lstStyle>
                      <a:lvl1pPr marL="342900" indent="-26670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342900" marR="0" lvl="0" indent="-266700" algn="ctr" defTabSz="914400" rtl="0" eaLnBrk="1" fontAlgn="base" latinLnBrk="0" hangingPunct="1">
                        <a:lnSpc>
                          <a:spcPct val="100000"/>
                        </a:lnSpc>
                        <a:spcBef>
                          <a:spcPct val="0"/>
                        </a:spcBef>
                        <a:spcAft>
                          <a:spcPct val="0"/>
                        </a:spcAft>
                        <a:buClrTx/>
                        <a:buSzTx/>
                        <a:buFontTx/>
                        <a:buNone/>
                        <a:tabLst/>
                      </a:pPr>
                      <a:r>
                        <a:rPr kumimoji="1" lang="zh-TW" altLang="en-US" sz="1200" b="1"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開</a:t>
                      </a:r>
                      <a:endParaRPr kumimoji="1" lang="zh-TW" altLang="en-US" sz="1200" b="0"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endParaRPr>
                    </a:p>
                    <a:p>
                      <a:pPr marL="342900" marR="0" lvl="0" indent="-266700" algn="ctr" defTabSz="914400" rtl="0" eaLnBrk="0" fontAlgn="base" latinLnBrk="0" hangingPunct="0">
                        <a:lnSpc>
                          <a:spcPct val="100000"/>
                        </a:lnSpc>
                        <a:spcBef>
                          <a:spcPct val="0"/>
                        </a:spcBef>
                        <a:spcAft>
                          <a:spcPct val="0"/>
                        </a:spcAft>
                        <a:buClrTx/>
                        <a:buSzTx/>
                        <a:buFontTx/>
                        <a:buNone/>
                        <a:tabLst/>
                      </a:pPr>
                      <a:r>
                        <a:rPr kumimoji="1" lang="zh-TW" altLang="en-US" sz="1200" b="1"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班</a:t>
                      </a:r>
                      <a:endParaRPr kumimoji="1" lang="zh-TW" altLang="en-US" sz="1200" b="0"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endParaRPr>
                    </a:p>
                    <a:p>
                      <a:pPr marL="342900" marR="0" lvl="0" indent="-266700" algn="ctr" defTabSz="914400" rtl="0" eaLnBrk="0" fontAlgn="base" latinLnBrk="0" hangingPunct="0">
                        <a:lnSpc>
                          <a:spcPct val="100000"/>
                        </a:lnSpc>
                        <a:spcBef>
                          <a:spcPct val="0"/>
                        </a:spcBef>
                        <a:spcAft>
                          <a:spcPct val="0"/>
                        </a:spcAft>
                        <a:buClrTx/>
                        <a:buSzTx/>
                        <a:buFontTx/>
                        <a:buNone/>
                        <a:tabLst/>
                      </a:pPr>
                      <a:r>
                        <a:rPr kumimoji="1" lang="zh-TW" altLang="en-US" sz="1200" b="1"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當</a:t>
                      </a:r>
                      <a:endParaRPr kumimoji="1" lang="zh-TW" altLang="en-US" sz="1200" b="0"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endParaRPr>
                    </a:p>
                    <a:p>
                      <a:pPr marL="342900" marR="0" lvl="0" indent="-266700" algn="ctr" defTabSz="914400" rtl="0" eaLnBrk="0" fontAlgn="base" latinLnBrk="0" hangingPunct="0">
                        <a:lnSpc>
                          <a:spcPct val="100000"/>
                        </a:lnSpc>
                        <a:spcBef>
                          <a:spcPct val="0"/>
                        </a:spcBef>
                        <a:spcAft>
                          <a:spcPct val="0"/>
                        </a:spcAft>
                        <a:buClrTx/>
                        <a:buSzTx/>
                        <a:buFontTx/>
                        <a:buNone/>
                        <a:tabLst/>
                      </a:pPr>
                      <a:r>
                        <a:rPr kumimoji="1" lang="zh-TW" altLang="en-US" sz="1200" b="1"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天</a:t>
                      </a:r>
                      <a:endParaRPr kumimoji="1" lang="zh-TW" altLang="en-US" sz="1200" b="0"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1.</a:t>
                      </a:r>
                      <a:r>
                        <a:rPr kumimoji="1" lang="zh-TW" altLang="en-US" sz="1200" b="1"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使家長產生信任感</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200" b="1"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 參與感、能學習成長</a:t>
                      </a:r>
                      <a:endParaRPr kumimoji="1" lang="zh-TW" altLang="en-US" sz="1200" b="0"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2.</a:t>
                      </a:r>
                      <a:r>
                        <a:rPr kumimoji="1" lang="zh-TW" altLang="en-US" sz="1200" b="1"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使學生學習興趣高昂</a:t>
                      </a:r>
                      <a:endParaRPr kumimoji="1" lang="zh-TW" altLang="en-US" sz="1200" b="0"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200" b="1"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1.</a:t>
                      </a:r>
                      <a:r>
                        <a:rPr kumimoji="1" lang="zh-TW" altLang="en-US" sz="1200" b="1"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英語律動</a:t>
                      </a:r>
                      <a:endParaRPr kumimoji="1" lang="zh-TW" altLang="en-US" sz="1200" b="0"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2.</a:t>
                      </a:r>
                      <a:r>
                        <a:rPr kumimoji="1" lang="zh-TW" altLang="en-US" sz="1200" b="1"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團康遊戲</a:t>
                      </a:r>
                      <a:endParaRPr kumimoji="1" lang="zh-TW" altLang="en-US" sz="1200" b="0"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3.</a:t>
                      </a:r>
                      <a:r>
                        <a:rPr kumimoji="1" lang="zh-TW" altLang="en-US" sz="1200" b="1"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教法生動</a:t>
                      </a:r>
                      <a:endParaRPr kumimoji="1" lang="zh-TW" altLang="en-US" sz="1200" b="0"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4.</a:t>
                      </a:r>
                      <a:r>
                        <a:rPr kumimoji="1" lang="zh-TW" altLang="en-US" sz="1200" b="1"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氣球教學</a:t>
                      </a:r>
                      <a:endParaRPr kumimoji="1" lang="zh-TW" altLang="en-US" sz="1200" b="0"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1.</a:t>
                      </a:r>
                      <a:r>
                        <a:rPr kumimoji="1" lang="zh-TW" altLang="en-US" sz="1200" b="1"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進行相見歡活動</a:t>
                      </a:r>
                      <a:endParaRPr kumimoji="1" lang="zh-TW" altLang="en-US" sz="1200" b="0"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2.</a:t>
                      </a:r>
                      <a:r>
                        <a:rPr kumimoji="1" lang="zh-TW" altLang="en-US" sz="1200" b="1"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分組競賽</a:t>
                      </a:r>
                      <a:endParaRPr kumimoji="1" lang="zh-TW" altLang="en-US" sz="1200" b="0"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3.</a:t>
                      </a:r>
                      <a:r>
                        <a:rPr kumimoji="1" lang="zh-TW" altLang="en-US" sz="1200" b="1"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建立家長聯絡網</a:t>
                      </a:r>
                      <a:endParaRPr kumimoji="1" lang="zh-TW" altLang="en-US" sz="1200" b="0"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50798940"/>
                  </a:ext>
                </a:extLst>
              </a:tr>
              <a:tr h="1249701">
                <a:tc>
                  <a:txBody>
                    <a:bodyPr/>
                    <a:lstStyle>
                      <a:lvl1pPr marL="342900" indent="-34290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1200" b="1"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平</a:t>
                      </a:r>
                      <a:endParaRPr kumimoji="1" lang="zh-TW" altLang="en-US" sz="1200" b="0"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zh-TW" altLang="en-US" sz="1200" b="1"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常</a:t>
                      </a:r>
                      <a:endParaRPr kumimoji="1" lang="zh-TW" altLang="en-US" sz="1200" b="0"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zh-TW" altLang="en-US" sz="1200" b="1"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教</a:t>
                      </a:r>
                      <a:endParaRPr kumimoji="1" lang="zh-TW" altLang="en-US" sz="1200" b="0"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zh-TW" altLang="en-US" sz="1200" b="1"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學</a:t>
                      </a:r>
                      <a:endParaRPr kumimoji="1" lang="zh-TW" altLang="en-US" sz="1200" b="0"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zh-TW" altLang="en-US" sz="1200" b="1"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時</a:t>
                      </a:r>
                      <a:endParaRPr kumimoji="1" lang="zh-TW" altLang="en-US" sz="1200" b="0"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200" b="1"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與家長保持良好的互動</a:t>
                      </a:r>
                      <a:endParaRPr kumimoji="1" lang="zh-TW" altLang="en-US" sz="1200" b="0"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zh-TW" altLang="en-US" sz="1200" b="1"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關係</a:t>
                      </a:r>
                      <a:endParaRPr kumimoji="1" lang="zh-TW" altLang="en-US" sz="1200" b="0"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1.</a:t>
                      </a:r>
                      <a:r>
                        <a:rPr kumimoji="1" lang="zh-TW" altLang="en-US" sz="1200" b="1"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安排親師聯誼</a:t>
                      </a:r>
                      <a:endParaRPr kumimoji="1" lang="zh-TW" altLang="en-US" sz="1200" b="0"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2.</a:t>
                      </a:r>
                      <a:r>
                        <a:rPr kumimoji="1" lang="zh-TW" altLang="en-US" sz="1200" b="1"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心聲迴響</a:t>
                      </a:r>
                      <a:endParaRPr kumimoji="1" lang="zh-TW" altLang="en-US" sz="1200" b="0"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3.</a:t>
                      </a:r>
                      <a:r>
                        <a:rPr kumimoji="1" lang="zh-TW" altLang="en-US" sz="1200" b="1"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打電話</a:t>
                      </a:r>
                      <a:endParaRPr kumimoji="1" lang="zh-TW" altLang="en-US" sz="1200" b="0"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4.</a:t>
                      </a:r>
                      <a:r>
                        <a:rPr kumimoji="1" lang="zh-TW" altLang="en-US" sz="1200" b="1"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家訪</a:t>
                      </a:r>
                      <a:endParaRPr kumimoji="1" lang="zh-TW" altLang="en-US" sz="1200" b="0"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5.</a:t>
                      </a:r>
                      <a:r>
                        <a:rPr kumimoji="1" lang="zh-TW" altLang="en-US" sz="1200" b="1"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出版短訊 寫信 </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zh-TW" altLang="en-US" sz="1200" b="1"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  發</a:t>
                      </a:r>
                      <a:r>
                        <a:rPr kumimoji="1" lang="en-US" altLang="zh-TW" sz="1200" b="1"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e-mail</a:t>
                      </a:r>
                      <a:endParaRPr kumimoji="1" lang="en-US" altLang="zh-TW" sz="1200" b="0"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100" b="1"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1.</a:t>
                      </a:r>
                      <a:r>
                        <a:rPr kumimoji="1" lang="zh-TW" altLang="en-US" sz="1100" b="1"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課程中安排</a:t>
                      </a:r>
                      <a:endParaRPr kumimoji="1" lang="zh-TW" altLang="en-US" sz="1100" b="0"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100" b="1"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2.</a:t>
                      </a:r>
                      <a:r>
                        <a:rPr kumimoji="1" lang="zh-TW" altLang="en-US" sz="1100" b="1"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每週安排與幾位家長聯繫溝通</a:t>
                      </a:r>
                      <a:endParaRPr kumimoji="1" lang="zh-TW" altLang="en-US" sz="1100" b="0"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100" b="1"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3.</a:t>
                      </a:r>
                      <a:r>
                        <a:rPr kumimoji="1" lang="zh-TW" altLang="en-US" sz="1100" b="1"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向家長報告學生在讀經班裡</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zh-TW" altLang="en-US" sz="1100" b="1"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  的表現</a:t>
                      </a:r>
                      <a:endParaRPr kumimoji="1" lang="zh-TW" altLang="en-US" sz="1100" b="0"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100" b="1"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4.</a:t>
                      </a:r>
                      <a:r>
                        <a:rPr kumimoji="1" lang="zh-TW" altLang="en-US" sz="1100" b="1"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班級花絮</a:t>
                      </a:r>
                      <a:endParaRPr kumimoji="1" lang="zh-TW" altLang="en-US" sz="1100" b="0"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100" b="1"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5.</a:t>
                      </a:r>
                      <a:r>
                        <a:rPr kumimoji="1" lang="zh-TW" altLang="en-US" sz="1100" b="1"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轉發讀經相關的文章或通訊</a:t>
                      </a:r>
                      <a:endParaRPr kumimoji="1" lang="zh-TW" altLang="en-US" sz="1100" b="0"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2623649143"/>
                  </a:ext>
                </a:extLst>
              </a:tr>
              <a:tr h="964635">
                <a:tc>
                  <a:txBody>
                    <a:bodyPr/>
                    <a:lstStyle>
                      <a:lvl1pPr marL="342900" indent="-34290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1200" b="1"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發</a:t>
                      </a:r>
                      <a:endParaRPr kumimoji="1" lang="zh-TW" altLang="en-US" sz="1200" b="0"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zh-TW" altLang="en-US" sz="1200" b="1"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表</a:t>
                      </a:r>
                      <a:endParaRPr kumimoji="1" lang="zh-TW" altLang="en-US" sz="1200" b="0"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zh-TW" altLang="en-US" sz="1200" b="1"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會</a:t>
                      </a:r>
                      <a:endParaRPr kumimoji="1" lang="zh-TW" altLang="en-US" sz="1200" b="0"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zh-TW" altLang="en-US" sz="1200" b="1"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餐</a:t>
                      </a:r>
                      <a:endParaRPr kumimoji="1" lang="zh-TW" altLang="en-US" sz="1200" b="0"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zh-TW" altLang="en-US" sz="1200" b="1"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敘</a:t>
                      </a:r>
                      <a:endParaRPr kumimoji="1" lang="zh-TW" altLang="en-US" sz="1200" b="0"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200" b="1"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邀請家長一起分享孩子</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200" b="1"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讀經的成果</a:t>
                      </a:r>
                      <a:endParaRPr kumimoji="1" lang="zh-TW" altLang="en-US" sz="1200" b="0"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200" b="1"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發邀請函</a:t>
                      </a:r>
                      <a:endParaRPr kumimoji="1" lang="zh-TW" altLang="en-US" sz="1200" b="0"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200" b="1"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1.</a:t>
                      </a:r>
                      <a:r>
                        <a:rPr kumimoji="1" lang="zh-TW" altLang="en-US" sz="1200" b="1"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每個家庭準備一道菜</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200" b="1"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  餐敘聯宜</a:t>
                      </a:r>
                      <a:endParaRPr kumimoji="1" lang="zh-TW" altLang="en-US" sz="1200" b="0"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2.</a:t>
                      </a:r>
                      <a:r>
                        <a:rPr kumimoji="1" lang="zh-TW" altLang="en-US" sz="1200" b="1"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讀經成果發表</a:t>
                      </a:r>
                      <a:endParaRPr kumimoji="1" lang="zh-TW" altLang="en-US" sz="1200" b="0"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3.</a:t>
                      </a:r>
                      <a:r>
                        <a:rPr kumimoji="1" lang="zh-TW" altLang="en-US" sz="1200" b="1"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才藝表演</a:t>
                      </a:r>
                      <a:endParaRPr kumimoji="1" lang="zh-TW" altLang="en-US" sz="1200" b="0"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4.</a:t>
                      </a:r>
                      <a:r>
                        <a:rPr kumimoji="1" lang="zh-TW" altLang="en-US" sz="1200" b="1"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抽獎</a:t>
                      </a:r>
                      <a:endParaRPr kumimoji="1" lang="zh-TW" altLang="en-US" sz="1200" b="0"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599937820"/>
                  </a:ext>
                </a:extLst>
              </a:tr>
              <a:tr h="725346">
                <a:tc>
                  <a:txBody>
                    <a:bodyPr/>
                    <a:lstStyle>
                      <a:lvl1pPr marL="342900" indent="-34290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zh-TW" altLang="en-US" sz="1100" b="1"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參</a:t>
                      </a:r>
                      <a:endParaRPr kumimoji="1" lang="zh-TW" altLang="en-US" sz="1100" b="0"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zh-TW" altLang="en-US" sz="1100" b="1"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加</a:t>
                      </a:r>
                      <a:endParaRPr kumimoji="1" lang="zh-TW" altLang="en-US" sz="1100" b="0"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zh-TW" altLang="en-US" sz="1100" b="1"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會</a:t>
                      </a:r>
                      <a:endParaRPr kumimoji="1" lang="zh-TW" altLang="en-US" sz="1100" b="0"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zh-TW" altLang="en-US" sz="1100" b="1"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考</a:t>
                      </a:r>
                      <a:endParaRPr kumimoji="1" lang="zh-TW" altLang="en-US" sz="1100" b="0"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1.</a:t>
                      </a:r>
                      <a:r>
                        <a:rPr kumimoji="1" lang="zh-TW" altLang="en-US" sz="1200" b="1"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使小朋友有成就感</a:t>
                      </a:r>
                      <a:endParaRPr kumimoji="1" lang="zh-TW" altLang="en-US" sz="1200" b="0"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2.</a:t>
                      </a:r>
                      <a:r>
                        <a:rPr kumimoji="1" lang="zh-TW" altLang="en-US" sz="1200" b="1"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使家長認同會考的</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zh-TW" altLang="en-US" sz="1200" b="1"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  意義及好處</a:t>
                      </a:r>
                      <a:endParaRPr kumimoji="1" lang="zh-TW" altLang="en-US" sz="1200" b="0"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zh-TW" altLang="en-US" sz="1200" b="1"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報名簡章</a:t>
                      </a:r>
                      <a:endParaRPr kumimoji="1" lang="zh-TW" altLang="en-US" sz="1200" b="0" i="0" u="none" strike="noStrike" cap="none" normalizeH="0" baseline="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panose="020B0604020202020204" pitchFamily="34" charset="0"/>
                          <a:ea typeface="新細明體" panose="02020500000000000000" pitchFamily="18" charset="-120"/>
                        </a:defRPr>
                      </a:lvl1pPr>
                      <a:lvl2pPr marL="742950" indent="-285750">
                        <a:spcBef>
                          <a:spcPct val="20000"/>
                        </a:spcBef>
                        <a:defRPr kumimoji="1" sz="2400">
                          <a:solidFill>
                            <a:schemeClr val="tx1"/>
                          </a:solidFill>
                          <a:latin typeface="Arial" panose="020B0604020202020204" pitchFamily="34" charset="0"/>
                          <a:ea typeface="新細明體" panose="02020500000000000000" pitchFamily="18" charset="-120"/>
                        </a:defRPr>
                      </a:lvl2pPr>
                      <a:lvl3pPr marL="1143000" indent="-228600">
                        <a:spcBef>
                          <a:spcPct val="20000"/>
                        </a:spcBef>
                        <a:defRPr kumimoji="1" sz="2000">
                          <a:solidFill>
                            <a:schemeClr val="tx1"/>
                          </a:solidFill>
                          <a:latin typeface="Arial" panose="020B0604020202020204" pitchFamily="34" charset="0"/>
                          <a:ea typeface="新細明體" panose="02020500000000000000" pitchFamily="18" charset="-120"/>
                        </a:defRPr>
                      </a:lvl3pPr>
                      <a:lvl4pPr marL="1600200" indent="-228600">
                        <a:spcBef>
                          <a:spcPct val="20000"/>
                        </a:spcBef>
                        <a:defRPr kumimoji="1">
                          <a:solidFill>
                            <a:schemeClr val="tx1"/>
                          </a:solidFill>
                          <a:latin typeface="Arial" panose="020B0604020202020204" pitchFamily="34" charset="0"/>
                          <a:ea typeface="新細明體" panose="02020500000000000000" pitchFamily="18" charset="-120"/>
                        </a:defRPr>
                      </a:lvl4pPr>
                      <a:lvl5pPr marL="2057400" indent="-228600">
                        <a:spcBef>
                          <a:spcPct val="20000"/>
                        </a:spcBef>
                        <a:defRPr kumimoji="1">
                          <a:solidFill>
                            <a:schemeClr val="tx1"/>
                          </a:solidFill>
                          <a:latin typeface="Arial" panose="020B0604020202020204" pitchFamily="34" charset="0"/>
                          <a:ea typeface="新細明體" panose="02020500000000000000" pitchFamily="18" charset="-120"/>
                        </a:defRPr>
                      </a:lvl5pPr>
                      <a:lvl6pPr marL="25146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1.</a:t>
                      </a:r>
                      <a:r>
                        <a:rPr kumimoji="1" lang="zh-TW" altLang="en-US" sz="1200" b="1"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電話聯絡</a:t>
                      </a:r>
                      <a:endParaRPr kumimoji="1" lang="zh-TW" altLang="en-US" sz="1200" b="0"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1" lang="en-US" altLang="zh-TW" sz="1200" b="1"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2.</a:t>
                      </a:r>
                      <a:r>
                        <a:rPr kumimoji="1" lang="zh-TW" altLang="en-US" sz="1200" b="1"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rPr>
                        <a:t>鼓勵家長陪孩子通過評鑑</a:t>
                      </a:r>
                      <a:endParaRPr kumimoji="1" lang="zh-TW" altLang="en-US" sz="1200" b="0" i="0" u="none" strike="noStrike" cap="none" normalizeH="0" baseline="0" dirty="0">
                        <a:ln>
                          <a:noFill/>
                        </a:ln>
                        <a:solidFill>
                          <a:schemeClr val="hlink"/>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595766629"/>
                  </a:ext>
                </a:extLst>
              </a:tr>
            </a:tbl>
          </a:graphicData>
        </a:graphic>
      </p:graphicFrame>
      <p:pic>
        <p:nvPicPr>
          <p:cNvPr id="14340" name="Picture 4" descr="卡通花盆小花花花草草装饰背景素材免费下载- 觅知网">
            <a:extLst>
              <a:ext uri="{FF2B5EF4-FFF2-40B4-BE49-F238E27FC236}">
                <a16:creationId xmlns:a16="http://schemas.microsoft.com/office/drawing/2014/main" xmlns="" id="{50C00474-6244-48CA-96D3-5167AF1D940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2612" y="2743201"/>
            <a:ext cx="1317071" cy="2281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1482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3367872" y="1491630"/>
            <a:ext cx="2507649" cy="250764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6147570" y="1723281"/>
            <a:ext cx="579631" cy="579631"/>
          </a:xfrm>
          <a:prstGeom prst="ellipse">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766267" y="23854"/>
            <a:ext cx="2816797" cy="5478423"/>
          </a:xfrm>
          <a:prstGeom prst="rect">
            <a:avLst/>
          </a:prstGeom>
          <a:noFill/>
        </p:spPr>
        <p:txBody>
          <a:bodyPr wrap="none" rtlCol="0">
            <a:spAutoFit/>
          </a:bodyPr>
          <a:lstStyle/>
          <a:p>
            <a:r>
              <a:rPr lang="en-US" altLang="zh-CN" sz="35000" dirty="0">
                <a:solidFill>
                  <a:srgbClr val="FFC000"/>
                </a:solidFill>
                <a:latin typeface="微软雅黑" panose="020B0503020204020204" pitchFamily="34" charset="-122"/>
                <a:ea typeface="微软雅黑" panose="020B0503020204020204" pitchFamily="34" charset="-122"/>
              </a:rPr>
              <a:t>5</a:t>
            </a:r>
            <a:endParaRPr lang="zh-CN" altLang="en-US" sz="35000" dirty="0">
              <a:solidFill>
                <a:srgbClr val="FFC000"/>
              </a:solidFill>
              <a:latin typeface="微软雅黑" panose="020B0503020204020204" pitchFamily="34" charset="-122"/>
              <a:ea typeface="微软雅黑" panose="020B0503020204020204" pitchFamily="34" charset="-122"/>
            </a:endParaRPr>
          </a:p>
        </p:txBody>
      </p:sp>
      <p:sp>
        <p:nvSpPr>
          <p:cNvPr id="12" name="椭圆 11"/>
          <p:cNvSpPr/>
          <p:nvPr/>
        </p:nvSpPr>
        <p:spPr>
          <a:xfrm>
            <a:off x="5547225" y="2302912"/>
            <a:ext cx="885084" cy="885084"/>
          </a:xfrm>
          <a:prstGeom prst="ellipse">
            <a:avLst/>
          </a:prstGeom>
          <a:solidFill>
            <a:srgbClr val="00B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6883268" y="2891302"/>
            <a:ext cx="360040" cy="360040"/>
          </a:xfrm>
          <a:prstGeom prst="ellipse">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6252250" y="3174143"/>
            <a:ext cx="497322" cy="497322"/>
          </a:xfrm>
          <a:prstGeom prst="ellipse">
            <a:avLst/>
          </a:prstGeom>
          <a:solidFill>
            <a:srgbClr val="00B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7359983" y="2726981"/>
            <a:ext cx="198991" cy="198991"/>
          </a:xfrm>
          <a:prstGeom prst="ellipse">
            <a:avLst/>
          </a:prstGeom>
          <a:solidFill>
            <a:srgbClr val="00B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7740352" y="2936255"/>
            <a:ext cx="486549" cy="486549"/>
          </a:xfrm>
          <a:prstGeom prst="ellipse">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0">
            <a:extLst>
              <a:ext uri="{FF2B5EF4-FFF2-40B4-BE49-F238E27FC236}">
                <a16:creationId xmlns:a16="http://schemas.microsoft.com/office/drawing/2014/main" xmlns="" id="{E2E6225D-4C59-9D4C-92B1-C60A570E0B4B}"/>
              </a:ext>
            </a:extLst>
          </p:cNvPr>
          <p:cNvSpPr txBox="1"/>
          <p:nvPr/>
        </p:nvSpPr>
        <p:spPr>
          <a:xfrm>
            <a:off x="3512959" y="2007032"/>
            <a:ext cx="2409132" cy="1538883"/>
          </a:xfrm>
          <a:prstGeom prst="rect">
            <a:avLst/>
          </a:prstGeom>
          <a:noFill/>
        </p:spPr>
        <p:txBody>
          <a:bodyPr wrap="square" rtlCol="0">
            <a:spAutoFit/>
          </a:bodyPr>
          <a:lstStyle/>
          <a:p>
            <a:r>
              <a:rPr lang="zh-TW" altLang="en-US" sz="5400" b="1" dirty="0">
                <a:solidFill>
                  <a:srgbClr val="0070C0"/>
                </a:solidFill>
                <a:latin typeface="標楷體" panose="03000509000000000000" pitchFamily="65" charset="-120"/>
                <a:ea typeface="標楷體" panose="03000509000000000000" pitchFamily="65" charset="-120"/>
              </a:rPr>
              <a:t>五</a:t>
            </a:r>
            <a:r>
              <a:rPr lang="zh-CN" altLang="en-US" sz="5400" b="1" dirty="0">
                <a:solidFill>
                  <a:srgbClr val="0070C0"/>
                </a:solidFill>
                <a:latin typeface="標楷體" panose="03000509000000000000" pitchFamily="65" charset="-120"/>
                <a:ea typeface="標楷體" panose="03000509000000000000" pitchFamily="65" charset="-120"/>
              </a:rPr>
              <a:t>、</a:t>
            </a:r>
            <a:endParaRPr lang="en-US" altLang="zh-CN" sz="5400" b="1" dirty="0">
              <a:solidFill>
                <a:srgbClr val="0070C0"/>
              </a:solidFill>
              <a:latin typeface="標楷體" panose="03000509000000000000" pitchFamily="65" charset="-120"/>
              <a:ea typeface="標楷體" panose="03000509000000000000" pitchFamily="65" charset="-120"/>
            </a:endParaRPr>
          </a:p>
          <a:p>
            <a:r>
              <a:rPr lang="zh-TW" altLang="en-US" sz="4000" b="1" dirty="0">
                <a:solidFill>
                  <a:srgbClr val="0070C0"/>
                </a:solidFill>
                <a:latin typeface="標楷體" panose="03000509000000000000" pitchFamily="65" charset="-120"/>
                <a:ea typeface="標楷體" panose="03000509000000000000" pitchFamily="65" charset="-120"/>
              </a:rPr>
              <a:t>渡化家長</a:t>
            </a:r>
            <a:endParaRPr lang="en-US" altLang="zh-CN" sz="4000" b="1" dirty="0">
              <a:solidFill>
                <a:srgbClr val="0070C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683854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xmlns="" id="{D2D105E9-8158-40DB-B7C3-425ED395E1A2}"/>
              </a:ext>
            </a:extLst>
          </p:cNvPr>
          <p:cNvSpPr>
            <a:spLocks noGrp="1" noChangeArrowheads="1"/>
          </p:cNvSpPr>
          <p:nvPr>
            <p:ph type="title"/>
          </p:nvPr>
        </p:nvSpPr>
        <p:spPr/>
        <p:txBody>
          <a:bodyPr/>
          <a:lstStyle/>
          <a:p>
            <a:pPr eaLnBrk="1" hangingPunct="1"/>
            <a:r>
              <a:rPr lang="zh-TW" altLang="en-US"/>
              <a:t>怨世不如點燈</a:t>
            </a:r>
          </a:p>
        </p:txBody>
      </p:sp>
      <p:sp>
        <p:nvSpPr>
          <p:cNvPr id="121859" name="Rectangle 3">
            <a:extLst>
              <a:ext uri="{FF2B5EF4-FFF2-40B4-BE49-F238E27FC236}">
                <a16:creationId xmlns:a16="http://schemas.microsoft.com/office/drawing/2014/main" xmlns="" id="{2C18A400-56C7-47F7-8C0A-74BB46AD77B5}"/>
              </a:ext>
            </a:extLst>
          </p:cNvPr>
          <p:cNvSpPr>
            <a:spLocks noGrp="1" noChangeArrowheads="1"/>
          </p:cNvSpPr>
          <p:nvPr>
            <p:ph type="body" idx="1"/>
          </p:nvPr>
        </p:nvSpPr>
        <p:spPr/>
        <p:txBody>
          <a:bodyPr/>
          <a:lstStyle/>
          <a:p>
            <a:pPr eaLnBrk="1" hangingPunct="1"/>
            <a:r>
              <a:rPr lang="zh-TW" altLang="en-US"/>
              <a:t>你希望這個社會變成什麼樣子   你自己要先變成哪個樣子</a:t>
            </a:r>
            <a:endParaRPr lang="en-US" altLang="zh-TW"/>
          </a:p>
        </p:txBody>
      </p:sp>
      <p:pic>
        <p:nvPicPr>
          <p:cNvPr id="7170" name="Picture 2" descr="點燈祈福– 中華民國蓮花樂生佛學會">
            <a:extLst>
              <a:ext uri="{FF2B5EF4-FFF2-40B4-BE49-F238E27FC236}">
                <a16:creationId xmlns:a16="http://schemas.microsoft.com/office/drawing/2014/main" xmlns="" id="{F688661C-30FF-4504-8F9B-37144246706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99792" y="2355725"/>
            <a:ext cx="5472608" cy="2520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47644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a:extLst>
              <a:ext uri="{FF2B5EF4-FFF2-40B4-BE49-F238E27FC236}">
                <a16:creationId xmlns:a16="http://schemas.microsoft.com/office/drawing/2014/main" xmlns="" id="{32045E0E-805F-B546-AD69-9007FEAD450E}"/>
              </a:ext>
            </a:extLst>
          </p:cNvPr>
          <p:cNvSpPr/>
          <p:nvPr/>
        </p:nvSpPr>
        <p:spPr>
          <a:xfrm>
            <a:off x="662730" y="1006679"/>
            <a:ext cx="7969542" cy="351927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u"/>
            </a:pPr>
            <a:r>
              <a:rPr lang="zh-TW" altLang="en-US" sz="2800" b="1" dirty="0">
                <a:solidFill>
                  <a:srgbClr val="C00000"/>
                </a:solidFill>
                <a:latin typeface="標楷體" panose="03000509000000000000" pitchFamily="65" charset="-120"/>
                <a:ea typeface="標楷體" panose="03000509000000000000" pitchFamily="65" charset="-120"/>
              </a:rPr>
              <a:t>一年崇德友，二年崇德人，三年崇德一家親</a:t>
            </a:r>
            <a:r>
              <a:rPr lang="zh-TW" altLang="en-US" sz="2800" b="1" dirty="0">
                <a:solidFill>
                  <a:schemeClr val="tx1"/>
                </a:solidFill>
                <a:latin typeface="標楷體" panose="03000509000000000000" pitchFamily="65" charset="-120"/>
                <a:ea typeface="標楷體" panose="03000509000000000000" pitchFamily="65" charset="-120"/>
              </a:rPr>
              <a:t>。（第二年的家長鼓勵進入志工行列）</a:t>
            </a:r>
          </a:p>
          <a:p>
            <a:pPr marL="285750" indent="-285750">
              <a:buFont typeface="Wingdings" panose="05000000000000000000" pitchFamily="2" charset="2"/>
              <a:buChar char="u"/>
            </a:pPr>
            <a:r>
              <a:rPr lang="zh-TW" altLang="en-US" sz="2800" b="1" dirty="0">
                <a:solidFill>
                  <a:schemeClr val="tx1"/>
                </a:solidFill>
                <a:latin typeface="標楷體" panose="03000509000000000000" pitchFamily="65" charset="-120"/>
                <a:ea typeface="標楷體" panose="03000509000000000000" pitchFamily="65" charset="-120"/>
              </a:rPr>
              <a:t>與家長的互動，最好是透過讀經老師，由關心兒童，達到熟識家長的目的 </a:t>
            </a:r>
          </a:p>
          <a:p>
            <a:pPr marL="285750" indent="-285750">
              <a:buFont typeface="Wingdings" panose="05000000000000000000" pitchFamily="2" charset="2"/>
              <a:buChar char="u"/>
            </a:pPr>
            <a:r>
              <a:rPr lang="zh-TW" altLang="en-US" sz="2800" b="1" dirty="0">
                <a:solidFill>
                  <a:schemeClr val="tx1"/>
                </a:solidFill>
                <a:latin typeface="標楷體" panose="03000509000000000000" pitchFamily="65" charset="-120"/>
                <a:ea typeface="標楷體" panose="03000509000000000000" pitchFamily="65" charset="-120"/>
              </a:rPr>
              <a:t>安排連誼活動熟悉家長，適當時機隨緣度化 </a:t>
            </a:r>
          </a:p>
          <a:p>
            <a:pPr marL="285750" indent="-285750">
              <a:buFont typeface="Wingdings" panose="05000000000000000000" pitchFamily="2" charset="2"/>
              <a:buChar char="u"/>
            </a:pPr>
            <a:r>
              <a:rPr lang="zh-TW" altLang="en-US" sz="2800" b="1" dirty="0">
                <a:solidFill>
                  <a:schemeClr val="tx1"/>
                </a:solidFill>
                <a:latin typeface="標楷體" panose="03000509000000000000" pitchFamily="65" charset="-120"/>
                <a:ea typeface="標楷體" panose="03000509000000000000" pitchFamily="65" charset="-120"/>
              </a:rPr>
              <a:t>建立兒童資料檔，做為日後青少年育樂營的招生對向 </a:t>
            </a:r>
          </a:p>
        </p:txBody>
      </p:sp>
      <p:sp>
        <p:nvSpPr>
          <p:cNvPr id="50" name="TextBox 7">
            <a:extLst>
              <a:ext uri="{FF2B5EF4-FFF2-40B4-BE49-F238E27FC236}">
                <a16:creationId xmlns:a16="http://schemas.microsoft.com/office/drawing/2014/main" xmlns="" id="{1E85B8F5-3212-504A-9354-A400D46A5C5F}"/>
              </a:ext>
            </a:extLst>
          </p:cNvPr>
          <p:cNvSpPr txBox="1"/>
          <p:nvPr/>
        </p:nvSpPr>
        <p:spPr>
          <a:xfrm>
            <a:off x="590723" y="187530"/>
            <a:ext cx="4801314" cy="707886"/>
          </a:xfrm>
          <a:prstGeom prst="rect">
            <a:avLst/>
          </a:prstGeom>
          <a:noFill/>
        </p:spPr>
        <p:txBody>
          <a:bodyPr wrap="none" rtlCol="0">
            <a:spAutoFit/>
          </a:bodyPr>
          <a:lstStyle/>
          <a:p>
            <a:pPr lvl="0"/>
            <a:r>
              <a:rPr lang="zh-TW" altLang="en-US" sz="4000" b="1" dirty="0">
                <a:latin typeface="標楷體" panose="03000509000000000000" pitchFamily="65" charset="-120"/>
                <a:ea typeface="標楷體" panose="03000509000000000000" pitchFamily="65" charset="-120"/>
              </a:rPr>
              <a:t>五、渡化家長不要急</a:t>
            </a:r>
            <a:endParaRPr kumimoji="0" lang="zh-CN" altLang="en-US" sz="4000" b="1" i="0" u="none" strike="noStrike" kern="1200" cap="none" spc="0" normalizeH="0" baseline="0" noProof="0" dirty="0">
              <a:ln>
                <a:noFill/>
              </a:ln>
              <a:solidFill>
                <a:prstClr val="black">
                  <a:lumMod val="65000"/>
                  <a:lumOff val="35000"/>
                </a:prstClr>
              </a:solidFill>
              <a:effectLst/>
              <a:uLnTx/>
              <a:uFillTx/>
              <a:latin typeface="標楷體" panose="03000509000000000000" pitchFamily="65" charset="-120"/>
              <a:ea typeface="標楷體" panose="03000509000000000000" pitchFamily="65" charset="-120"/>
            </a:endParaRPr>
          </a:p>
        </p:txBody>
      </p:sp>
      <p:sp>
        <p:nvSpPr>
          <p:cNvPr id="73" name="椭圆 24">
            <a:extLst>
              <a:ext uri="{FF2B5EF4-FFF2-40B4-BE49-F238E27FC236}">
                <a16:creationId xmlns:a16="http://schemas.microsoft.com/office/drawing/2014/main" xmlns="" id="{D36F00E0-773C-0A4E-9590-DE902F53C7AE}"/>
              </a:ext>
            </a:extLst>
          </p:cNvPr>
          <p:cNvSpPr/>
          <p:nvPr/>
        </p:nvSpPr>
        <p:spPr>
          <a:xfrm>
            <a:off x="8548189" y="1755905"/>
            <a:ext cx="296808" cy="296808"/>
          </a:xfrm>
          <a:prstGeom prst="ellipse">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74" name="椭圆 25">
            <a:extLst>
              <a:ext uri="{FF2B5EF4-FFF2-40B4-BE49-F238E27FC236}">
                <a16:creationId xmlns:a16="http://schemas.microsoft.com/office/drawing/2014/main" xmlns="" id="{31537D7B-4830-E043-8989-0D82C4D2E7ED}"/>
              </a:ext>
            </a:extLst>
          </p:cNvPr>
          <p:cNvSpPr/>
          <p:nvPr/>
        </p:nvSpPr>
        <p:spPr>
          <a:xfrm>
            <a:off x="8090273" y="1240069"/>
            <a:ext cx="407582" cy="407582"/>
          </a:xfrm>
          <a:prstGeom prst="ellipse">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5" name="椭圆 26">
            <a:extLst>
              <a:ext uri="{FF2B5EF4-FFF2-40B4-BE49-F238E27FC236}">
                <a16:creationId xmlns:a16="http://schemas.microsoft.com/office/drawing/2014/main" xmlns="" id="{76F4AF3E-0C5F-CB46-A0F8-AFEEF4092862}"/>
              </a:ext>
            </a:extLst>
          </p:cNvPr>
          <p:cNvSpPr/>
          <p:nvPr/>
        </p:nvSpPr>
        <p:spPr>
          <a:xfrm>
            <a:off x="8275617" y="2631796"/>
            <a:ext cx="460323" cy="460323"/>
          </a:xfrm>
          <a:prstGeom prst="ellipse">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76" name="椭圆 27">
            <a:extLst>
              <a:ext uri="{FF2B5EF4-FFF2-40B4-BE49-F238E27FC236}">
                <a16:creationId xmlns:a16="http://schemas.microsoft.com/office/drawing/2014/main" xmlns="" id="{04A9BE25-CD94-DF4A-90B6-596EDDB9E940}"/>
              </a:ext>
            </a:extLst>
          </p:cNvPr>
          <p:cNvSpPr/>
          <p:nvPr/>
        </p:nvSpPr>
        <p:spPr>
          <a:xfrm>
            <a:off x="8164346" y="3807709"/>
            <a:ext cx="741907" cy="741907"/>
          </a:xfrm>
          <a:prstGeom prst="ellipse">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7" name="椭圆 28">
            <a:extLst>
              <a:ext uri="{FF2B5EF4-FFF2-40B4-BE49-F238E27FC236}">
                <a16:creationId xmlns:a16="http://schemas.microsoft.com/office/drawing/2014/main" xmlns="" id="{B665CA5C-5C90-D74C-AAAB-B45E64D57C83}"/>
              </a:ext>
            </a:extLst>
          </p:cNvPr>
          <p:cNvSpPr/>
          <p:nvPr/>
        </p:nvSpPr>
        <p:spPr>
          <a:xfrm>
            <a:off x="8933388" y="3973410"/>
            <a:ext cx="421224" cy="398540"/>
          </a:xfrm>
          <a:prstGeom prst="ellipse">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8" name="椭圆 17">
            <a:extLst>
              <a:ext uri="{FF2B5EF4-FFF2-40B4-BE49-F238E27FC236}">
                <a16:creationId xmlns:a16="http://schemas.microsoft.com/office/drawing/2014/main" xmlns="" id="{C854A2C7-9620-CB48-9731-581568AB895C}"/>
              </a:ext>
            </a:extLst>
          </p:cNvPr>
          <p:cNvSpPr/>
          <p:nvPr/>
        </p:nvSpPr>
        <p:spPr>
          <a:xfrm>
            <a:off x="360562" y="2166049"/>
            <a:ext cx="460323" cy="460323"/>
          </a:xfrm>
          <a:prstGeom prst="ellipse">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79" name="椭圆 18">
            <a:extLst>
              <a:ext uri="{FF2B5EF4-FFF2-40B4-BE49-F238E27FC236}">
                <a16:creationId xmlns:a16="http://schemas.microsoft.com/office/drawing/2014/main" xmlns="" id="{07B17C15-B7AA-E442-B111-440A37578D7A}"/>
              </a:ext>
            </a:extLst>
          </p:cNvPr>
          <p:cNvSpPr/>
          <p:nvPr/>
        </p:nvSpPr>
        <p:spPr>
          <a:xfrm>
            <a:off x="-454983" y="3268151"/>
            <a:ext cx="639483" cy="605045"/>
          </a:xfrm>
          <a:prstGeom prst="ellipse">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81" name="椭圆 20">
            <a:extLst>
              <a:ext uri="{FF2B5EF4-FFF2-40B4-BE49-F238E27FC236}">
                <a16:creationId xmlns:a16="http://schemas.microsoft.com/office/drawing/2014/main" xmlns="" id="{2705E36D-8F38-F04D-B37F-79E07C36CD74}"/>
              </a:ext>
            </a:extLst>
          </p:cNvPr>
          <p:cNvSpPr/>
          <p:nvPr/>
        </p:nvSpPr>
        <p:spPr>
          <a:xfrm>
            <a:off x="136742" y="2757047"/>
            <a:ext cx="511104" cy="511104"/>
          </a:xfrm>
          <a:prstGeom prst="ellipse">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82" name="椭圆 21">
            <a:extLst>
              <a:ext uri="{FF2B5EF4-FFF2-40B4-BE49-F238E27FC236}">
                <a16:creationId xmlns:a16="http://schemas.microsoft.com/office/drawing/2014/main" xmlns="" id="{AE7F68DA-DFAE-9345-B2B2-3D18DD3D5E2F}"/>
              </a:ext>
            </a:extLst>
          </p:cNvPr>
          <p:cNvSpPr/>
          <p:nvPr/>
        </p:nvSpPr>
        <p:spPr>
          <a:xfrm>
            <a:off x="-71052" y="4053190"/>
            <a:ext cx="511104" cy="511104"/>
          </a:xfrm>
          <a:prstGeom prst="ellipse">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83" name="椭圆 23">
            <a:extLst>
              <a:ext uri="{FF2B5EF4-FFF2-40B4-BE49-F238E27FC236}">
                <a16:creationId xmlns:a16="http://schemas.microsoft.com/office/drawing/2014/main" xmlns="" id="{382BB61B-4059-F64F-9205-446C31E71FF2}"/>
              </a:ext>
            </a:extLst>
          </p:cNvPr>
          <p:cNvSpPr/>
          <p:nvPr/>
        </p:nvSpPr>
        <p:spPr>
          <a:xfrm>
            <a:off x="440052" y="4938388"/>
            <a:ext cx="301345" cy="301345"/>
          </a:xfrm>
          <a:prstGeom prst="ellipse">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18" name="椭圆 2">
            <a:extLst>
              <a:ext uri="{FF2B5EF4-FFF2-40B4-BE49-F238E27FC236}">
                <a16:creationId xmlns:a16="http://schemas.microsoft.com/office/drawing/2014/main" xmlns="" id="{4791188D-B33F-5D49-BFB8-20CFAC81CF10}"/>
              </a:ext>
            </a:extLst>
          </p:cNvPr>
          <p:cNvSpPr/>
          <p:nvPr/>
        </p:nvSpPr>
        <p:spPr>
          <a:xfrm>
            <a:off x="-482717" y="51470"/>
            <a:ext cx="987574" cy="98757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8366686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xmlns="" id="{0E7D0535-37A2-4990-AB04-63A8A24217B6}"/>
              </a:ext>
            </a:extLst>
          </p:cNvPr>
          <p:cNvSpPr>
            <a:spLocks noGrp="1" noRot="1" noChangeArrowheads="1"/>
          </p:cNvSpPr>
          <p:nvPr>
            <p:ph type="title"/>
          </p:nvPr>
        </p:nvSpPr>
        <p:spPr/>
        <p:txBody>
          <a:bodyPr/>
          <a:lstStyle/>
          <a:p>
            <a:pPr eaLnBrk="1" hangingPunct="1"/>
            <a:r>
              <a:rPr lang="zh-TW" altLang="en-US" dirty="0"/>
              <a:t>聯合始業式：強化信心</a:t>
            </a:r>
          </a:p>
        </p:txBody>
      </p:sp>
      <p:pic>
        <p:nvPicPr>
          <p:cNvPr id="5" name="內容版面配置區 4">
            <a:extLst>
              <a:ext uri="{FF2B5EF4-FFF2-40B4-BE49-F238E27FC236}">
                <a16:creationId xmlns:a16="http://schemas.microsoft.com/office/drawing/2014/main" xmlns="" id="{2D58B157-346C-4DC7-A0BC-65BD4D5B4F37}"/>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07504" y="1200150"/>
            <a:ext cx="8928992" cy="3737371"/>
          </a:xfr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xmlns="" id="{36CDD636-983D-450F-8E98-CA28CB123AE7}"/>
              </a:ext>
            </a:extLst>
          </p:cNvPr>
          <p:cNvSpPr>
            <a:spLocks noGrp="1" noRot="1" noChangeArrowheads="1"/>
          </p:cNvSpPr>
          <p:nvPr>
            <p:ph type="title"/>
          </p:nvPr>
        </p:nvSpPr>
        <p:spPr/>
        <p:txBody>
          <a:bodyPr>
            <a:noAutofit/>
          </a:bodyPr>
          <a:lstStyle/>
          <a:p>
            <a:r>
              <a:rPr lang="zh-TW" altLang="en-US" sz="3600" b="1" dirty="0">
                <a:solidFill>
                  <a:srgbClr val="FF0000"/>
                </a:solidFill>
                <a:latin typeface="標楷體" panose="03000509000000000000" pitchFamily="65" charset="-120"/>
                <a:ea typeface="標楷體" panose="03000509000000000000" pitchFamily="65" charset="-120"/>
              </a:rPr>
              <a:t>夏令營聯誼活動－天元佛院</a:t>
            </a:r>
            <a:br>
              <a:rPr lang="zh-TW" altLang="en-US" sz="3600" b="1" dirty="0">
                <a:solidFill>
                  <a:srgbClr val="FF0000"/>
                </a:solidFill>
                <a:latin typeface="標楷體" panose="03000509000000000000" pitchFamily="65" charset="-120"/>
                <a:ea typeface="標楷體" panose="03000509000000000000" pitchFamily="65" charset="-120"/>
              </a:rPr>
            </a:br>
            <a:endParaRPr lang="zh-TW" altLang="zh-TW" sz="3600" dirty="0">
              <a:solidFill>
                <a:srgbClr val="FF0000"/>
              </a:solidFill>
              <a:latin typeface="標楷體" panose="03000509000000000000" pitchFamily="65" charset="-120"/>
              <a:ea typeface="標楷體" panose="03000509000000000000" pitchFamily="65" charset="-120"/>
            </a:endParaRPr>
          </a:p>
        </p:txBody>
      </p:sp>
      <p:pic>
        <p:nvPicPr>
          <p:cNvPr id="7" name="內容版面配置區 6">
            <a:extLst>
              <a:ext uri="{FF2B5EF4-FFF2-40B4-BE49-F238E27FC236}">
                <a16:creationId xmlns:a16="http://schemas.microsoft.com/office/drawing/2014/main" xmlns="" id="{00B1B227-33BD-40D4-8732-8CBDB6501CC8}"/>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1347615"/>
            <a:ext cx="4527475" cy="3746808"/>
          </a:xfrm>
          <a:prstGeom prst="rect">
            <a:avLst/>
          </a:prstGeom>
        </p:spPr>
      </p:pic>
      <p:pic>
        <p:nvPicPr>
          <p:cNvPr id="5" name="圖片 4">
            <a:extLst>
              <a:ext uri="{FF2B5EF4-FFF2-40B4-BE49-F238E27FC236}">
                <a16:creationId xmlns:a16="http://schemas.microsoft.com/office/drawing/2014/main" xmlns="" id="{CC64F0F0-0F3F-449F-9F7B-CC37A54D84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16527" y="1275606"/>
            <a:ext cx="4512875" cy="3818816"/>
          </a:xfrm>
          <a:prstGeom prst="rect">
            <a:avLst/>
          </a:prstGeo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pic>
        <p:nvPicPr>
          <p:cNvPr id="96258" name="Picture 7" descr="SCH2065">
            <a:extLst>
              <a:ext uri="{FF2B5EF4-FFF2-40B4-BE49-F238E27FC236}">
                <a16:creationId xmlns:a16="http://schemas.microsoft.com/office/drawing/2014/main" xmlns="" id="{D13207E0-959D-4EFD-891E-E86F3CFBB9C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18423" y="3486150"/>
            <a:ext cx="243006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59" name="Picture 4" descr="鈴噹">
            <a:extLst>
              <a:ext uri="{FF2B5EF4-FFF2-40B4-BE49-F238E27FC236}">
                <a16:creationId xmlns:a16="http://schemas.microsoft.com/office/drawing/2014/main" xmlns="" id="{446952CC-A241-4D51-A502-07A2FD0BA388}"/>
              </a:ext>
            </a:extLst>
          </p:cNvPr>
          <p:cNvPicPr>
            <a:picLocks noChangeAspect="1" noChangeArrowheads="1" noCrop="1"/>
          </p:cNvPicPr>
          <p:nvPr/>
        </p:nvPicPr>
        <p:blipFill>
          <a:blip r:embed="rId3" cstate="email">
            <a:lum bright="-36000"/>
            <a:extLst>
              <a:ext uri="{28A0092B-C50C-407E-A947-70E740481C1C}">
                <a14:useLocalDpi xmlns:a14="http://schemas.microsoft.com/office/drawing/2010/main"/>
              </a:ext>
            </a:extLst>
          </a:blip>
          <a:srcRect/>
          <a:stretch>
            <a:fillRect/>
          </a:stretch>
        </p:blipFill>
        <p:spPr bwMode="auto">
          <a:xfrm>
            <a:off x="6875860" y="303610"/>
            <a:ext cx="50006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0" name="Text Box 9">
            <a:extLst>
              <a:ext uri="{FF2B5EF4-FFF2-40B4-BE49-F238E27FC236}">
                <a16:creationId xmlns:a16="http://schemas.microsoft.com/office/drawing/2014/main" xmlns="" id="{7286BAC3-89B3-4B85-B400-064689DFA4A8}"/>
              </a:ext>
            </a:extLst>
          </p:cNvPr>
          <p:cNvSpPr txBox="1">
            <a:spLocks noChangeArrowheads="1"/>
          </p:cNvSpPr>
          <p:nvPr/>
        </p:nvSpPr>
        <p:spPr bwMode="auto">
          <a:xfrm>
            <a:off x="6756782" y="976313"/>
            <a:ext cx="715581" cy="972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defTabSz="685800" fontAlgn="base">
              <a:spcBef>
                <a:spcPct val="50000"/>
              </a:spcBef>
              <a:spcAft>
                <a:spcPct val="0"/>
              </a:spcAft>
            </a:pPr>
            <a:r>
              <a:rPr lang="zh-TW" altLang="en-US" sz="3450">
                <a:solidFill>
                  <a:srgbClr val="FF0000"/>
                </a:solidFill>
                <a:ea typeface="標楷體" panose="03000509000000000000" pitchFamily="65" charset="-120"/>
              </a:rPr>
              <a:t>結論</a:t>
            </a:r>
          </a:p>
        </p:txBody>
      </p:sp>
      <p:sp>
        <p:nvSpPr>
          <p:cNvPr id="96261" name="Rectangle 10">
            <a:extLst>
              <a:ext uri="{FF2B5EF4-FFF2-40B4-BE49-F238E27FC236}">
                <a16:creationId xmlns:a16="http://schemas.microsoft.com/office/drawing/2014/main" xmlns="" id="{7A533667-A8C4-46F1-AD56-1C79A073CC69}"/>
              </a:ext>
            </a:extLst>
          </p:cNvPr>
          <p:cNvSpPr>
            <a:spLocks noChangeArrowheads="1"/>
          </p:cNvSpPr>
          <p:nvPr/>
        </p:nvSpPr>
        <p:spPr bwMode="auto">
          <a:xfrm>
            <a:off x="1143000" y="2031207"/>
            <a:ext cx="5211366" cy="21669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defTabSz="685800" fontAlgn="base">
              <a:spcBef>
                <a:spcPct val="0"/>
              </a:spcBef>
              <a:spcAft>
                <a:spcPct val="0"/>
              </a:spcAft>
            </a:pPr>
            <a:endParaRPr lang="zh-TW" altLang="en-US" sz="1350">
              <a:solidFill>
                <a:srgbClr val="000000"/>
              </a:solidFill>
            </a:endParaRPr>
          </a:p>
        </p:txBody>
      </p:sp>
      <p:sp>
        <p:nvSpPr>
          <p:cNvPr id="243717" name="Text Box 5">
            <a:extLst>
              <a:ext uri="{FF2B5EF4-FFF2-40B4-BE49-F238E27FC236}">
                <a16:creationId xmlns:a16="http://schemas.microsoft.com/office/drawing/2014/main" xmlns="" id="{0A6F6015-0D3A-4DCC-9BA3-DFBE91FBCD4D}"/>
              </a:ext>
            </a:extLst>
          </p:cNvPr>
          <p:cNvSpPr txBox="1">
            <a:spLocks noChangeArrowheads="1"/>
          </p:cNvSpPr>
          <p:nvPr/>
        </p:nvSpPr>
        <p:spPr bwMode="auto">
          <a:xfrm>
            <a:off x="1439466" y="1294210"/>
            <a:ext cx="5076825" cy="3600986"/>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Verdana" panose="020B0604030504040204" pitchFamily="34" charset="0"/>
                <a:ea typeface="新細明體" panose="02020500000000000000" pitchFamily="18" charset="-120"/>
              </a:defRPr>
            </a:lvl1pPr>
            <a:lvl2pPr marL="742950" indent="-285750">
              <a:defRPr kumimoji="1">
                <a:solidFill>
                  <a:schemeClr val="tx1"/>
                </a:solidFill>
                <a:latin typeface="Verdana" panose="020B0604030504040204" pitchFamily="34" charset="0"/>
                <a:ea typeface="新細明體" panose="02020500000000000000" pitchFamily="18" charset="-120"/>
              </a:defRPr>
            </a:lvl2pPr>
            <a:lvl3pPr marL="1143000" indent="-228600">
              <a:defRPr kumimoji="1">
                <a:solidFill>
                  <a:schemeClr val="tx1"/>
                </a:solidFill>
                <a:latin typeface="Verdana" panose="020B0604030504040204" pitchFamily="34" charset="0"/>
                <a:ea typeface="新細明體" panose="02020500000000000000" pitchFamily="18" charset="-120"/>
              </a:defRPr>
            </a:lvl3pPr>
            <a:lvl4pPr marL="1600200" indent="-228600">
              <a:defRPr kumimoji="1">
                <a:solidFill>
                  <a:schemeClr val="tx1"/>
                </a:solidFill>
                <a:latin typeface="Verdana" panose="020B0604030504040204" pitchFamily="34" charset="0"/>
                <a:ea typeface="新細明體" panose="02020500000000000000" pitchFamily="18" charset="-120"/>
              </a:defRPr>
            </a:lvl4pPr>
            <a:lvl5pPr marL="2057400" indent="-22860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defTabSz="685800" fontAlgn="base">
              <a:spcBef>
                <a:spcPct val="0"/>
              </a:spcBef>
              <a:spcAft>
                <a:spcPct val="0"/>
              </a:spcAft>
            </a:pPr>
            <a:r>
              <a:rPr lang="zh-TW" altLang="en-US" sz="2850">
                <a:solidFill>
                  <a:srgbClr val="FF0000"/>
                </a:solidFill>
                <a:latin typeface="標楷體" panose="03000509000000000000" pitchFamily="65" charset="-120"/>
                <a:ea typeface="標楷體" panose="03000509000000000000" pitchFamily="65" charset="-120"/>
              </a:rPr>
              <a:t>讀經教育</a:t>
            </a:r>
            <a:r>
              <a:rPr lang="zh-TW" altLang="en-US" sz="2850">
                <a:solidFill>
                  <a:srgbClr val="000000"/>
                </a:solidFill>
                <a:latin typeface="標楷體" panose="03000509000000000000" pitchFamily="65" charset="-120"/>
                <a:ea typeface="標楷體" panose="03000509000000000000" pitchFamily="65" charset="-120"/>
              </a:rPr>
              <a:t>，可以提升語文能力寫作能力，可以啟發理性開拓胸懷，經典也是智慧的源頭，是為人處世的準則更是開發潛能通達事理不可或缺的要素，因此－－</a:t>
            </a:r>
            <a:r>
              <a:rPr lang="zh-TW" altLang="en-US" sz="2850">
                <a:solidFill>
                  <a:srgbClr val="FF0000"/>
                </a:solidFill>
                <a:latin typeface="標楷體" panose="03000509000000000000" pitchFamily="65" charset="-120"/>
                <a:ea typeface="標楷體" panose="03000509000000000000" pitchFamily="65" charset="-120"/>
              </a:rPr>
              <a:t>讓我們</a:t>
            </a:r>
          </a:p>
          <a:p>
            <a:pPr defTabSz="685800" fontAlgn="base">
              <a:spcBef>
                <a:spcPct val="0"/>
              </a:spcBef>
              <a:spcAft>
                <a:spcPct val="0"/>
              </a:spcAft>
            </a:pPr>
            <a:r>
              <a:rPr lang="zh-TW" altLang="en-US" sz="2850">
                <a:solidFill>
                  <a:srgbClr val="FF0000"/>
                </a:solidFill>
                <a:latin typeface="標楷體" panose="03000509000000000000" pitchFamily="65" charset="-120"/>
                <a:ea typeface="標楷體" panose="03000509000000000000" pitchFamily="65" charset="-120"/>
              </a:rPr>
              <a:t>放下手邊的工作，</a:t>
            </a:r>
          </a:p>
          <a:p>
            <a:pPr defTabSz="685800" fontAlgn="base">
              <a:spcBef>
                <a:spcPct val="0"/>
              </a:spcBef>
              <a:spcAft>
                <a:spcPct val="0"/>
              </a:spcAft>
            </a:pPr>
            <a:r>
              <a:rPr lang="zh-TW" altLang="en-US" sz="2850">
                <a:solidFill>
                  <a:srgbClr val="FF0000"/>
                </a:solidFill>
                <a:latin typeface="標楷體" panose="03000509000000000000" pitchFamily="65" charset="-120"/>
                <a:ea typeface="標楷體" panose="03000509000000000000" pitchFamily="65" charset="-120"/>
              </a:rPr>
              <a:t>一起來讀經吧！</a:t>
            </a:r>
          </a:p>
        </p:txBody>
      </p:sp>
      <p:pic>
        <p:nvPicPr>
          <p:cNvPr id="96263" name="Picture 11" descr="星星">
            <a:extLst>
              <a:ext uri="{FF2B5EF4-FFF2-40B4-BE49-F238E27FC236}">
                <a16:creationId xmlns:a16="http://schemas.microsoft.com/office/drawing/2014/main" xmlns="" id="{32795565-2075-4407-8B8D-403AB0658D1E}"/>
              </a:ext>
            </a:extLst>
          </p:cNvPr>
          <p:cNvPicPr>
            <a:picLocks noChangeAspect="1" noChangeArrowheads="1" noCrop="1"/>
          </p:cNvPicPr>
          <p:nvPr/>
        </p:nvPicPr>
        <p:blipFill>
          <a:blip r:embed="rId4">
            <a:lum bright="-36000"/>
            <a:extLst>
              <a:ext uri="{28A0092B-C50C-407E-A947-70E740481C1C}">
                <a14:useLocalDpi xmlns:a14="http://schemas.microsoft.com/office/drawing/2010/main"/>
              </a:ext>
            </a:extLst>
          </a:blip>
          <a:srcRect/>
          <a:stretch>
            <a:fillRect/>
          </a:stretch>
        </p:blipFill>
        <p:spPr bwMode="auto">
          <a:xfrm>
            <a:off x="6948487" y="3975498"/>
            <a:ext cx="377429" cy="377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4" name="Picture 13" descr="星星">
            <a:extLst>
              <a:ext uri="{FF2B5EF4-FFF2-40B4-BE49-F238E27FC236}">
                <a16:creationId xmlns:a16="http://schemas.microsoft.com/office/drawing/2014/main" xmlns="" id="{4872899C-3B0D-4C8F-88A3-F12C0C549017}"/>
              </a:ext>
            </a:extLst>
          </p:cNvPr>
          <p:cNvPicPr>
            <a:picLocks noChangeAspect="1" noChangeArrowheads="1" noCrop="1"/>
          </p:cNvPicPr>
          <p:nvPr/>
        </p:nvPicPr>
        <p:blipFill>
          <a:blip r:embed="rId4">
            <a:lum bright="-36000"/>
            <a:extLst>
              <a:ext uri="{28A0092B-C50C-407E-A947-70E740481C1C}">
                <a14:useLocalDpi xmlns:a14="http://schemas.microsoft.com/office/drawing/2010/main"/>
              </a:ext>
            </a:extLst>
          </a:blip>
          <a:srcRect/>
          <a:stretch>
            <a:fillRect/>
          </a:stretch>
        </p:blipFill>
        <p:spPr bwMode="auto">
          <a:xfrm>
            <a:off x="3977878" y="4407694"/>
            <a:ext cx="309563"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5" name="Picture 14" descr="星星">
            <a:extLst>
              <a:ext uri="{FF2B5EF4-FFF2-40B4-BE49-F238E27FC236}">
                <a16:creationId xmlns:a16="http://schemas.microsoft.com/office/drawing/2014/main" xmlns="" id="{91A81946-C57D-46D6-826C-E1569F539629}"/>
              </a:ext>
            </a:extLst>
          </p:cNvPr>
          <p:cNvPicPr>
            <a:picLocks noChangeAspect="1" noChangeArrowheads="1" noCrop="1"/>
          </p:cNvPicPr>
          <p:nvPr/>
        </p:nvPicPr>
        <p:blipFill>
          <a:blip r:embed="rId4">
            <a:lum bright="-36000"/>
            <a:extLst>
              <a:ext uri="{28A0092B-C50C-407E-A947-70E740481C1C}">
                <a14:useLocalDpi xmlns:a14="http://schemas.microsoft.com/office/drawing/2010/main"/>
              </a:ext>
            </a:extLst>
          </a:blip>
          <a:srcRect/>
          <a:stretch>
            <a:fillRect/>
          </a:stretch>
        </p:blipFill>
        <p:spPr bwMode="auto">
          <a:xfrm>
            <a:off x="1614488" y="4789885"/>
            <a:ext cx="284560" cy="284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6" name="Picture 15" descr="星星">
            <a:extLst>
              <a:ext uri="{FF2B5EF4-FFF2-40B4-BE49-F238E27FC236}">
                <a16:creationId xmlns:a16="http://schemas.microsoft.com/office/drawing/2014/main" xmlns="" id="{AD3D7707-10CD-4A44-B966-A2802D4C9597}"/>
              </a:ext>
            </a:extLst>
          </p:cNvPr>
          <p:cNvPicPr>
            <a:picLocks noChangeAspect="1" noChangeArrowheads="1" noCrop="1"/>
          </p:cNvPicPr>
          <p:nvPr/>
        </p:nvPicPr>
        <p:blipFill>
          <a:blip r:embed="rId4">
            <a:lum bright="-36000"/>
            <a:extLst>
              <a:ext uri="{28A0092B-C50C-407E-A947-70E740481C1C}">
                <a14:useLocalDpi xmlns:a14="http://schemas.microsoft.com/office/drawing/2010/main"/>
              </a:ext>
            </a:extLst>
          </a:blip>
          <a:srcRect/>
          <a:stretch>
            <a:fillRect/>
          </a:stretch>
        </p:blipFill>
        <p:spPr bwMode="auto">
          <a:xfrm>
            <a:off x="1206104" y="4375547"/>
            <a:ext cx="322659" cy="322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7" name="Picture 16" descr="星星">
            <a:extLst>
              <a:ext uri="{FF2B5EF4-FFF2-40B4-BE49-F238E27FC236}">
                <a16:creationId xmlns:a16="http://schemas.microsoft.com/office/drawing/2014/main" xmlns="" id="{CA19B3FB-2548-48E7-9D52-535902265C94}"/>
              </a:ext>
            </a:extLst>
          </p:cNvPr>
          <p:cNvPicPr>
            <a:picLocks noChangeAspect="1" noChangeArrowheads="1" noCrop="1"/>
          </p:cNvPicPr>
          <p:nvPr/>
        </p:nvPicPr>
        <p:blipFill>
          <a:blip r:embed="rId4">
            <a:lum bright="-36000"/>
            <a:extLst>
              <a:ext uri="{28A0092B-C50C-407E-A947-70E740481C1C}">
                <a14:useLocalDpi xmlns:a14="http://schemas.microsoft.com/office/drawing/2010/main"/>
              </a:ext>
            </a:extLst>
          </a:blip>
          <a:srcRect/>
          <a:stretch>
            <a:fillRect/>
          </a:stretch>
        </p:blipFill>
        <p:spPr bwMode="auto">
          <a:xfrm>
            <a:off x="7380685" y="4516041"/>
            <a:ext cx="377428" cy="377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8" name="Picture 17" descr="星星">
            <a:extLst>
              <a:ext uri="{FF2B5EF4-FFF2-40B4-BE49-F238E27FC236}">
                <a16:creationId xmlns:a16="http://schemas.microsoft.com/office/drawing/2014/main" xmlns="" id="{D0CBBA72-C063-4AD6-BEFA-B76C051C2FE6}"/>
              </a:ext>
            </a:extLst>
          </p:cNvPr>
          <p:cNvPicPr>
            <a:picLocks noChangeAspect="1" noChangeArrowheads="1" noCrop="1"/>
          </p:cNvPicPr>
          <p:nvPr/>
        </p:nvPicPr>
        <p:blipFill>
          <a:blip r:embed="rId4">
            <a:lum bright="-36000"/>
            <a:extLst>
              <a:ext uri="{28A0092B-C50C-407E-A947-70E740481C1C}">
                <a14:useLocalDpi xmlns:a14="http://schemas.microsoft.com/office/drawing/2010/main"/>
              </a:ext>
            </a:extLst>
          </a:blip>
          <a:srcRect/>
          <a:stretch>
            <a:fillRect/>
          </a:stretch>
        </p:blipFill>
        <p:spPr bwMode="auto">
          <a:xfrm>
            <a:off x="7434262" y="3598069"/>
            <a:ext cx="377429" cy="377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9" name="Picture 20" descr="星星">
            <a:extLst>
              <a:ext uri="{FF2B5EF4-FFF2-40B4-BE49-F238E27FC236}">
                <a16:creationId xmlns:a16="http://schemas.microsoft.com/office/drawing/2014/main" xmlns="" id="{E38D0EAC-0762-4798-A43B-F178FB07D470}"/>
              </a:ext>
            </a:extLst>
          </p:cNvPr>
          <p:cNvPicPr>
            <a:picLocks noChangeAspect="1" noChangeArrowheads="1" noCrop="1"/>
          </p:cNvPicPr>
          <p:nvPr/>
        </p:nvPicPr>
        <p:blipFill>
          <a:blip r:embed="rId4">
            <a:lum bright="-36000"/>
            <a:extLst>
              <a:ext uri="{28A0092B-C50C-407E-A947-70E740481C1C}">
                <a14:useLocalDpi xmlns:a14="http://schemas.microsoft.com/office/drawing/2010/main"/>
              </a:ext>
            </a:extLst>
          </a:blip>
          <a:srcRect/>
          <a:stretch>
            <a:fillRect/>
          </a:stretch>
        </p:blipFill>
        <p:spPr bwMode="auto">
          <a:xfrm>
            <a:off x="2822972" y="4858941"/>
            <a:ext cx="284559" cy="284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70" name="Picture 21" descr="星星">
            <a:extLst>
              <a:ext uri="{FF2B5EF4-FFF2-40B4-BE49-F238E27FC236}">
                <a16:creationId xmlns:a16="http://schemas.microsoft.com/office/drawing/2014/main" xmlns="" id="{EAB9E6AE-3284-4476-933F-8FF67F7538F0}"/>
              </a:ext>
            </a:extLst>
          </p:cNvPr>
          <p:cNvPicPr>
            <a:picLocks noChangeAspect="1" noChangeArrowheads="1" noCrop="1"/>
          </p:cNvPicPr>
          <p:nvPr/>
        </p:nvPicPr>
        <p:blipFill>
          <a:blip r:embed="rId4">
            <a:lum bright="-36000"/>
            <a:extLst>
              <a:ext uri="{28A0092B-C50C-407E-A947-70E740481C1C}">
                <a14:useLocalDpi xmlns:a14="http://schemas.microsoft.com/office/drawing/2010/main"/>
              </a:ext>
            </a:extLst>
          </a:blip>
          <a:srcRect/>
          <a:stretch>
            <a:fillRect/>
          </a:stretch>
        </p:blipFill>
        <p:spPr bwMode="auto">
          <a:xfrm>
            <a:off x="4356497" y="4858941"/>
            <a:ext cx="284559" cy="284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3736" name="Group 24">
            <a:extLst>
              <a:ext uri="{FF2B5EF4-FFF2-40B4-BE49-F238E27FC236}">
                <a16:creationId xmlns:a16="http://schemas.microsoft.com/office/drawing/2014/main" xmlns="" id="{14F7C6FB-4930-4574-98CD-17841C3A12D1}"/>
              </a:ext>
            </a:extLst>
          </p:cNvPr>
          <p:cNvGrpSpPr>
            <a:grpSpLocks/>
          </p:cNvGrpSpPr>
          <p:nvPr/>
        </p:nvGrpSpPr>
        <p:grpSpPr bwMode="auto">
          <a:xfrm>
            <a:off x="1528763" y="142876"/>
            <a:ext cx="4880372" cy="1240631"/>
            <a:chOff x="324" y="120"/>
            <a:chExt cx="4099" cy="1042"/>
          </a:xfrm>
        </p:grpSpPr>
        <p:sp>
          <p:nvSpPr>
            <p:cNvPr id="96273" name="WordArt 19">
              <a:extLst>
                <a:ext uri="{FF2B5EF4-FFF2-40B4-BE49-F238E27FC236}">
                  <a16:creationId xmlns:a16="http://schemas.microsoft.com/office/drawing/2014/main" xmlns="" id="{CB01FCB3-A9B5-4EFA-B851-3782A378155F}"/>
                </a:ext>
              </a:extLst>
            </p:cNvPr>
            <p:cNvSpPr>
              <a:spLocks noChangeArrowheads="1" noChangeShapeType="1" noTextEdit="1"/>
            </p:cNvSpPr>
            <p:nvPr/>
          </p:nvSpPr>
          <p:spPr bwMode="auto">
            <a:xfrm>
              <a:off x="324" y="120"/>
              <a:ext cx="3509" cy="498"/>
            </a:xfrm>
            <a:prstGeom prst="rect">
              <a:avLst/>
            </a:prstGeom>
          </p:spPr>
          <p:txBody>
            <a:bodyPr wrap="none" fromWordArt="1">
              <a:prstTxWarp prst="textWave1">
                <a:avLst>
                  <a:gd name="adj1" fmla="val 13005"/>
                  <a:gd name="adj2" fmla="val 0"/>
                </a:avLst>
              </a:prstTxWarp>
            </a:bodyPr>
            <a:lstStyle/>
            <a:p>
              <a:pPr algn="ctr" defTabSz="685800" eaLnBrk="0" fontAlgn="base" hangingPunct="0">
                <a:spcBef>
                  <a:spcPct val="0"/>
                </a:spcBef>
                <a:spcAft>
                  <a:spcPct val="0"/>
                </a:spcAft>
              </a:pPr>
              <a:r>
                <a:rPr kumimoji="1" lang="zh-TW" altLang="en-US" sz="27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標楷體" panose="03000509000000000000" pitchFamily="65" charset="-120"/>
                  <a:ea typeface="標楷體" panose="03000509000000000000" pitchFamily="65" charset="-120"/>
                </a:rPr>
                <a:t>孩子的童年只有一次</a:t>
              </a:r>
            </a:p>
          </p:txBody>
        </p:sp>
        <p:sp>
          <p:nvSpPr>
            <p:cNvPr id="96274" name="WordArt 22">
              <a:extLst>
                <a:ext uri="{FF2B5EF4-FFF2-40B4-BE49-F238E27FC236}">
                  <a16:creationId xmlns:a16="http://schemas.microsoft.com/office/drawing/2014/main" xmlns="" id="{936BE000-87E5-4C47-BDBC-ABDEC2B2D354}"/>
                </a:ext>
              </a:extLst>
            </p:cNvPr>
            <p:cNvSpPr>
              <a:spLocks noChangeArrowheads="1" noChangeShapeType="1" noTextEdit="1"/>
            </p:cNvSpPr>
            <p:nvPr/>
          </p:nvSpPr>
          <p:spPr bwMode="auto">
            <a:xfrm>
              <a:off x="1610" y="618"/>
              <a:ext cx="2813" cy="54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defTabSz="685800" eaLnBrk="0" fontAlgn="base" hangingPunct="0">
                <a:spcBef>
                  <a:spcPct val="0"/>
                </a:spcBef>
                <a:spcAft>
                  <a:spcPct val="0"/>
                </a:spcAft>
              </a:pPr>
              <a:r>
                <a:rPr kumimoji="1" lang="zh-TW" altLang="en-US" sz="2700" kern="10">
                  <a:gradFill rotWithShape="1">
                    <a:gsLst>
                      <a:gs pos="0">
                        <a:srgbClr val="FF0000"/>
                      </a:gs>
                      <a:gs pos="100000">
                        <a:srgbClr val="FF66FF"/>
                      </a:gs>
                    </a:gsLst>
                    <a:lin ang="5400000" scaled="1"/>
                  </a:gradFill>
                  <a:effectLst>
                    <a:outerShdw dist="53882" dir="2700000" algn="ctr" rotWithShape="0">
                      <a:srgbClr val="C0C0C0">
                        <a:alpha val="79999"/>
                      </a:srgbClr>
                    </a:outerShdw>
                  </a:effectLst>
                  <a:latin typeface="標楷體" panose="03000509000000000000" pitchFamily="65" charset="-120"/>
                  <a:ea typeface="標楷體" panose="03000509000000000000" pitchFamily="65" charset="-120"/>
                </a:rPr>
                <a:t>錯過就不再來</a:t>
              </a:r>
            </a:p>
          </p:txBody>
        </p:sp>
      </p:grpSp>
      <p:pic>
        <p:nvPicPr>
          <p:cNvPr id="96272" name="Picture 23" descr="鈴噹">
            <a:extLst>
              <a:ext uri="{FF2B5EF4-FFF2-40B4-BE49-F238E27FC236}">
                <a16:creationId xmlns:a16="http://schemas.microsoft.com/office/drawing/2014/main" xmlns="" id="{C7B3C00B-8CA0-478E-B675-47ABFABED7A9}"/>
              </a:ext>
            </a:extLst>
          </p:cNvPr>
          <p:cNvPicPr>
            <a:picLocks noChangeAspect="1" noChangeArrowheads="1" noCrop="1"/>
          </p:cNvPicPr>
          <p:nvPr/>
        </p:nvPicPr>
        <p:blipFill>
          <a:blip r:embed="rId3" cstate="email">
            <a:lum bright="-36000"/>
            <a:extLst>
              <a:ext uri="{28A0092B-C50C-407E-A947-70E740481C1C}">
                <a14:useLocalDpi xmlns:a14="http://schemas.microsoft.com/office/drawing/2010/main"/>
              </a:ext>
            </a:extLst>
          </a:blip>
          <a:srcRect/>
          <a:stretch>
            <a:fillRect/>
          </a:stretch>
        </p:blipFill>
        <p:spPr bwMode="auto">
          <a:xfrm>
            <a:off x="2303860" y="681037"/>
            <a:ext cx="50006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afterEffect">
                                  <p:stCondLst>
                                    <p:cond delay="0"/>
                                  </p:stCondLst>
                                  <p:childTnLst>
                                    <p:set>
                                      <p:cBhvr>
                                        <p:cTn id="6" dur="1" fill="hold">
                                          <p:stCondLst>
                                            <p:cond delay="0"/>
                                          </p:stCondLst>
                                        </p:cTn>
                                        <p:tgtEl>
                                          <p:spTgt spid="243736"/>
                                        </p:tgtEl>
                                        <p:attrNameLst>
                                          <p:attrName>style.visibility</p:attrName>
                                        </p:attrNameLst>
                                      </p:cBhvr>
                                      <p:to>
                                        <p:strVal val="visible"/>
                                      </p:to>
                                    </p:set>
                                    <p:anim calcmode="lin" valueType="num">
                                      <p:cBhvr>
                                        <p:cTn id="7" dur="500" decel="50000" fill="hold">
                                          <p:stCondLst>
                                            <p:cond delay="0"/>
                                          </p:stCondLst>
                                        </p:cTn>
                                        <p:tgtEl>
                                          <p:spTgt spid="24373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4373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43736"/>
                                        </p:tgtEl>
                                        <p:attrNameLst>
                                          <p:attrName>ppt_w</p:attrName>
                                        </p:attrNameLst>
                                      </p:cBhvr>
                                      <p:tavLst>
                                        <p:tav tm="0">
                                          <p:val>
                                            <p:strVal val="#ppt_w*.05"/>
                                          </p:val>
                                        </p:tav>
                                        <p:tav tm="100000">
                                          <p:val>
                                            <p:strVal val="#ppt_w"/>
                                          </p:val>
                                        </p:tav>
                                      </p:tavLst>
                                    </p:anim>
                                    <p:anim calcmode="lin" valueType="num">
                                      <p:cBhvr>
                                        <p:cTn id="10" dur="1000" fill="hold"/>
                                        <p:tgtEl>
                                          <p:spTgt spid="24373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4373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4373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4373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43736"/>
                                        </p:tgtEl>
                                      </p:cBhvr>
                                    </p:animEffect>
                                  </p:childTnLst>
                                </p:cTn>
                              </p:par>
                            </p:childTnLst>
                          </p:cTn>
                        </p:par>
                        <p:par>
                          <p:cTn id="15" fill="hold" nodeType="afterGroup">
                            <p:stCondLst>
                              <p:cond delay="1000"/>
                            </p:stCondLst>
                            <p:childTnLst>
                              <p:par>
                                <p:cTn id="16" presetID="3" presetClass="entr" presetSubtype="10" fill="hold" grpId="0" nodeType="afterEffect">
                                  <p:stCondLst>
                                    <p:cond delay="0"/>
                                  </p:stCondLst>
                                  <p:childTnLst>
                                    <p:set>
                                      <p:cBhvr>
                                        <p:cTn id="17" dur="1" fill="hold">
                                          <p:stCondLst>
                                            <p:cond delay="0"/>
                                          </p:stCondLst>
                                        </p:cTn>
                                        <p:tgtEl>
                                          <p:spTgt spid="243717"/>
                                        </p:tgtEl>
                                        <p:attrNameLst>
                                          <p:attrName>style.visibility</p:attrName>
                                        </p:attrNameLst>
                                      </p:cBhvr>
                                      <p:to>
                                        <p:strVal val="visible"/>
                                      </p:to>
                                    </p:set>
                                    <p:animEffect transition="in" filter="blinds(horizontal)">
                                      <p:cBhvr>
                                        <p:cTn id="18" dur="1000"/>
                                        <p:tgtEl>
                                          <p:spTgt spid="243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7"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7">
            <a:extLst>
              <a:ext uri="{FF2B5EF4-FFF2-40B4-BE49-F238E27FC236}">
                <a16:creationId xmlns:a16="http://schemas.microsoft.com/office/drawing/2014/main" xmlns="" id="{1E85B8F5-3212-504A-9354-A400D46A5C5F}"/>
              </a:ext>
            </a:extLst>
          </p:cNvPr>
          <p:cNvSpPr txBox="1"/>
          <p:nvPr/>
        </p:nvSpPr>
        <p:spPr>
          <a:xfrm>
            <a:off x="590723" y="187530"/>
            <a:ext cx="3262432" cy="707886"/>
          </a:xfrm>
          <a:prstGeom prst="rect">
            <a:avLst/>
          </a:prstGeom>
          <a:noFill/>
        </p:spPr>
        <p:txBody>
          <a:bodyPr wrap="none" rtlCol="0">
            <a:spAutoFit/>
          </a:bodyPr>
          <a:lstStyle/>
          <a:p>
            <a:r>
              <a:rPr lang="zh-CN" altLang="en-US" sz="4000" b="1" dirty="0">
                <a:solidFill>
                  <a:schemeClr val="tx1">
                    <a:lumMod val="65000"/>
                    <a:lumOff val="35000"/>
                  </a:schemeClr>
                </a:solidFill>
                <a:latin typeface="微软雅黑" panose="020B0503020204020204" pitchFamily="34" charset="-122"/>
                <a:ea typeface="微软雅黑" panose="020B0503020204020204" pitchFamily="34" charset="-122"/>
              </a:rPr>
              <a:t>一、研究對象</a:t>
            </a:r>
          </a:p>
        </p:txBody>
      </p:sp>
      <p:sp>
        <p:nvSpPr>
          <p:cNvPr id="73" name="椭圆 24">
            <a:extLst>
              <a:ext uri="{FF2B5EF4-FFF2-40B4-BE49-F238E27FC236}">
                <a16:creationId xmlns:a16="http://schemas.microsoft.com/office/drawing/2014/main" xmlns="" id="{D36F00E0-773C-0A4E-9590-DE902F53C7AE}"/>
              </a:ext>
            </a:extLst>
          </p:cNvPr>
          <p:cNvSpPr/>
          <p:nvPr/>
        </p:nvSpPr>
        <p:spPr>
          <a:xfrm>
            <a:off x="8439132" y="1789461"/>
            <a:ext cx="296808" cy="296808"/>
          </a:xfrm>
          <a:prstGeom prst="ellipse">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4" name="椭圆 25">
            <a:extLst>
              <a:ext uri="{FF2B5EF4-FFF2-40B4-BE49-F238E27FC236}">
                <a16:creationId xmlns:a16="http://schemas.microsoft.com/office/drawing/2014/main" xmlns="" id="{31537D7B-4830-E043-8989-0D82C4D2E7ED}"/>
              </a:ext>
            </a:extLst>
          </p:cNvPr>
          <p:cNvSpPr/>
          <p:nvPr/>
        </p:nvSpPr>
        <p:spPr>
          <a:xfrm>
            <a:off x="8179954" y="2461860"/>
            <a:ext cx="407582" cy="407582"/>
          </a:xfrm>
          <a:prstGeom prst="ellipse">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26">
            <a:extLst>
              <a:ext uri="{FF2B5EF4-FFF2-40B4-BE49-F238E27FC236}">
                <a16:creationId xmlns:a16="http://schemas.microsoft.com/office/drawing/2014/main" xmlns="" id="{76F4AF3E-0C5F-CB46-A0F8-AFEEF4092862}"/>
              </a:ext>
            </a:extLst>
          </p:cNvPr>
          <p:cNvSpPr/>
          <p:nvPr/>
        </p:nvSpPr>
        <p:spPr>
          <a:xfrm>
            <a:off x="8005179" y="3411760"/>
            <a:ext cx="460323" cy="460323"/>
          </a:xfrm>
          <a:prstGeom prst="ellipse">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6" name="椭圆 27">
            <a:extLst>
              <a:ext uri="{FF2B5EF4-FFF2-40B4-BE49-F238E27FC236}">
                <a16:creationId xmlns:a16="http://schemas.microsoft.com/office/drawing/2014/main" xmlns="" id="{04A9BE25-CD94-DF4A-90B6-596EDDB9E940}"/>
              </a:ext>
            </a:extLst>
          </p:cNvPr>
          <p:cNvSpPr/>
          <p:nvPr/>
        </p:nvSpPr>
        <p:spPr>
          <a:xfrm>
            <a:off x="7979788" y="3337926"/>
            <a:ext cx="741907" cy="741907"/>
          </a:xfrm>
          <a:prstGeom prst="ellipse">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28">
            <a:extLst>
              <a:ext uri="{FF2B5EF4-FFF2-40B4-BE49-F238E27FC236}">
                <a16:creationId xmlns:a16="http://schemas.microsoft.com/office/drawing/2014/main" xmlns="" id="{B665CA5C-5C90-D74C-AAAB-B45E64D57C83}"/>
              </a:ext>
            </a:extLst>
          </p:cNvPr>
          <p:cNvSpPr/>
          <p:nvPr/>
        </p:nvSpPr>
        <p:spPr>
          <a:xfrm>
            <a:off x="8933388" y="3973410"/>
            <a:ext cx="421224" cy="398540"/>
          </a:xfrm>
          <a:prstGeom prst="ellipse">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17">
            <a:extLst>
              <a:ext uri="{FF2B5EF4-FFF2-40B4-BE49-F238E27FC236}">
                <a16:creationId xmlns:a16="http://schemas.microsoft.com/office/drawing/2014/main" xmlns="" id="{C854A2C7-9620-CB48-9731-581568AB895C}"/>
              </a:ext>
            </a:extLst>
          </p:cNvPr>
          <p:cNvSpPr/>
          <p:nvPr/>
        </p:nvSpPr>
        <p:spPr>
          <a:xfrm>
            <a:off x="360562" y="2166049"/>
            <a:ext cx="460323" cy="460323"/>
          </a:xfrm>
          <a:prstGeom prst="ellipse">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9" name="椭圆 18">
            <a:extLst>
              <a:ext uri="{FF2B5EF4-FFF2-40B4-BE49-F238E27FC236}">
                <a16:creationId xmlns:a16="http://schemas.microsoft.com/office/drawing/2014/main" xmlns="" id="{07B17C15-B7AA-E442-B111-440A37578D7A}"/>
              </a:ext>
            </a:extLst>
          </p:cNvPr>
          <p:cNvSpPr/>
          <p:nvPr/>
        </p:nvSpPr>
        <p:spPr>
          <a:xfrm>
            <a:off x="-454983" y="3268151"/>
            <a:ext cx="639483" cy="605045"/>
          </a:xfrm>
          <a:prstGeom prst="ellipse">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19">
            <a:extLst>
              <a:ext uri="{FF2B5EF4-FFF2-40B4-BE49-F238E27FC236}">
                <a16:creationId xmlns:a16="http://schemas.microsoft.com/office/drawing/2014/main" xmlns="" id="{F069A6FF-4CC0-8D44-BE92-21C9BA295DED}"/>
              </a:ext>
            </a:extLst>
          </p:cNvPr>
          <p:cNvSpPr/>
          <p:nvPr/>
        </p:nvSpPr>
        <p:spPr>
          <a:xfrm>
            <a:off x="878008" y="1964958"/>
            <a:ext cx="267994" cy="267994"/>
          </a:xfrm>
          <a:prstGeom prst="ellipse">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20">
            <a:extLst>
              <a:ext uri="{FF2B5EF4-FFF2-40B4-BE49-F238E27FC236}">
                <a16:creationId xmlns:a16="http://schemas.microsoft.com/office/drawing/2014/main" xmlns="" id="{2705E36D-8F38-F04D-B37F-79E07C36CD74}"/>
              </a:ext>
            </a:extLst>
          </p:cNvPr>
          <p:cNvSpPr/>
          <p:nvPr/>
        </p:nvSpPr>
        <p:spPr>
          <a:xfrm>
            <a:off x="136742" y="2757047"/>
            <a:ext cx="511104" cy="511104"/>
          </a:xfrm>
          <a:prstGeom prst="ellipse">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21">
            <a:extLst>
              <a:ext uri="{FF2B5EF4-FFF2-40B4-BE49-F238E27FC236}">
                <a16:creationId xmlns:a16="http://schemas.microsoft.com/office/drawing/2014/main" xmlns="" id="{AE7F68DA-DFAE-9345-B2B2-3D18DD3D5E2F}"/>
              </a:ext>
            </a:extLst>
          </p:cNvPr>
          <p:cNvSpPr/>
          <p:nvPr/>
        </p:nvSpPr>
        <p:spPr>
          <a:xfrm>
            <a:off x="-71052" y="4053190"/>
            <a:ext cx="511104" cy="511104"/>
          </a:xfrm>
          <a:prstGeom prst="ellipse">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23">
            <a:extLst>
              <a:ext uri="{FF2B5EF4-FFF2-40B4-BE49-F238E27FC236}">
                <a16:creationId xmlns:a16="http://schemas.microsoft.com/office/drawing/2014/main" xmlns="" id="{382BB61B-4059-F64F-9205-446C31E71FF2}"/>
              </a:ext>
            </a:extLst>
          </p:cNvPr>
          <p:cNvSpPr/>
          <p:nvPr/>
        </p:nvSpPr>
        <p:spPr>
          <a:xfrm>
            <a:off x="440052" y="4938388"/>
            <a:ext cx="301345" cy="301345"/>
          </a:xfrm>
          <a:prstGeom prst="ellipse">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矩形 17">
            <a:extLst>
              <a:ext uri="{FF2B5EF4-FFF2-40B4-BE49-F238E27FC236}">
                <a16:creationId xmlns:a16="http://schemas.microsoft.com/office/drawing/2014/main" xmlns="" id="{A3B01924-873B-4193-A181-06D1A17BCB8E}"/>
              </a:ext>
            </a:extLst>
          </p:cNvPr>
          <p:cNvSpPr/>
          <p:nvPr/>
        </p:nvSpPr>
        <p:spPr>
          <a:xfrm>
            <a:off x="611560" y="270490"/>
            <a:ext cx="7920879" cy="66241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5400" dirty="0">
                <a:latin typeface="標楷體" panose="03000509000000000000" pitchFamily="65" charset="-120"/>
                <a:ea typeface="標楷體" panose="03000509000000000000" pitchFamily="65" charset="-120"/>
              </a:rPr>
              <a:t>結      論</a:t>
            </a:r>
            <a:endParaRPr lang="zh-CN" altLang="en-US" sz="5400" b="1" dirty="0">
              <a:solidFill>
                <a:schemeClr val="tx1">
                  <a:lumMod val="65000"/>
                  <a:lumOff val="35000"/>
                </a:schemeClr>
              </a:solidFill>
              <a:latin typeface="標楷體" panose="03000509000000000000" pitchFamily="65" charset="-120"/>
              <a:ea typeface="標楷體" panose="03000509000000000000" pitchFamily="65" charset="-120"/>
            </a:endParaRPr>
          </a:p>
        </p:txBody>
      </p:sp>
      <p:sp>
        <p:nvSpPr>
          <p:cNvPr id="3" name="內容版面配置區 2">
            <a:extLst>
              <a:ext uri="{FF2B5EF4-FFF2-40B4-BE49-F238E27FC236}">
                <a16:creationId xmlns:a16="http://schemas.microsoft.com/office/drawing/2014/main" xmlns="" id="{059A1208-594C-4FFD-AAB5-21D4700B55CC}"/>
              </a:ext>
            </a:extLst>
          </p:cNvPr>
          <p:cNvSpPr>
            <a:spLocks noGrp="1"/>
          </p:cNvSpPr>
          <p:nvPr>
            <p:ph idx="1"/>
          </p:nvPr>
        </p:nvSpPr>
        <p:spPr>
          <a:xfrm>
            <a:off x="418539" y="1305512"/>
            <a:ext cx="8229600" cy="3394472"/>
          </a:xfrm>
        </p:spPr>
        <p:txBody>
          <a:bodyPr>
            <a:normAutofit/>
          </a:bodyPr>
          <a:lstStyle/>
          <a:p>
            <a:r>
              <a:rPr lang="zh-TW" altLang="en-US" sz="4700" b="1" dirty="0">
                <a:solidFill>
                  <a:schemeClr val="hlink"/>
                </a:solidFill>
                <a:ea typeface="標楷體" panose="03000509000000000000" pitchFamily="65" charset="-120"/>
              </a:rPr>
              <a:t>市場有限，各道場競爭激烈</a:t>
            </a:r>
            <a:endParaRPr lang="en-US" altLang="zh-TW" sz="4700" b="1" dirty="0">
              <a:solidFill>
                <a:schemeClr val="hlink"/>
              </a:solidFill>
              <a:ea typeface="標楷體" panose="03000509000000000000" pitchFamily="65" charset="-120"/>
            </a:endParaRPr>
          </a:p>
          <a:p>
            <a:pPr marL="0" indent="0">
              <a:buNone/>
            </a:pPr>
            <a:r>
              <a:rPr lang="zh-TW" altLang="en-US" sz="4700" b="1" dirty="0">
                <a:solidFill>
                  <a:schemeClr val="hlink"/>
                </a:solidFill>
                <a:ea typeface="標楷體" panose="03000509000000000000" pitchFamily="65" charset="-120"/>
              </a:rPr>
              <a:t>，有意者請即早進場。</a:t>
            </a:r>
            <a:endParaRPr lang="en-US" altLang="zh-TW" sz="4700" b="1" dirty="0">
              <a:solidFill>
                <a:schemeClr val="hlink"/>
              </a:solidFill>
              <a:ea typeface="標楷體" panose="03000509000000000000" pitchFamily="65" charset="-120"/>
            </a:endParaRPr>
          </a:p>
          <a:p>
            <a:r>
              <a:rPr lang="zh-TW" altLang="en-US" sz="4800" b="1" dirty="0">
                <a:solidFill>
                  <a:schemeClr val="hlink"/>
                </a:solidFill>
                <a:ea typeface="標楷體" panose="03000509000000000000" pitchFamily="65" charset="-120"/>
              </a:rPr>
              <a:t>敬祝：道務弘展</a:t>
            </a:r>
            <a:endParaRPr lang="en-US" altLang="zh-TW" sz="4700" b="1" dirty="0">
              <a:solidFill>
                <a:schemeClr val="hlink"/>
              </a:solidFill>
              <a:ea typeface="標楷體" panose="03000509000000000000" pitchFamily="65" charset="-120"/>
            </a:endParaRPr>
          </a:p>
          <a:p>
            <a:endParaRPr lang="en-US" altLang="zh-TW" b="1" dirty="0">
              <a:solidFill>
                <a:schemeClr val="hlink"/>
              </a:solidFill>
              <a:ea typeface="標楷體" panose="03000509000000000000" pitchFamily="65" charset="-120"/>
            </a:endParaRPr>
          </a:p>
          <a:p>
            <a:endParaRPr lang="zh-TW" altLang="en-US" dirty="0"/>
          </a:p>
        </p:txBody>
      </p:sp>
      <p:pic>
        <p:nvPicPr>
          <p:cNvPr id="8194" name="Picture 2" descr="版稅高品質的自由股票形象的粉紅色蓮花背景是蓮花葉和粉紅色蓮花和蓮花芽在池塘照片檔及更多中國照片- iStock">
            <a:extLst>
              <a:ext uri="{FF2B5EF4-FFF2-40B4-BE49-F238E27FC236}">
                <a16:creationId xmlns:a16="http://schemas.microsoft.com/office/drawing/2014/main" xmlns="" id="{529115CC-9EFB-4BAC-8329-83198F6E2A2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36096" y="2869442"/>
            <a:ext cx="3701634" cy="2055285"/>
          </a:xfrm>
          <a:prstGeom prst="rect">
            <a:avLst/>
          </a:prstGeom>
          <a:noFill/>
          <a:extLst>
            <a:ext uri="{909E8E84-426E-40DD-AFC4-6F175D3DCCD1}">
              <a14:hiddenFill xmlns:a14="http://schemas.microsoft.com/office/drawing/2010/main">
                <a:solidFill>
                  <a:srgbClr val="FFFFFF"/>
                </a:solidFill>
              </a14:hiddenFill>
            </a:ext>
          </a:extLst>
        </p:spPr>
      </p:pic>
      <p:sp>
        <p:nvSpPr>
          <p:cNvPr id="2" name="笑臉 1">
            <a:hlinkClick r:id="rId4" action="ppaction://hlinkfile"/>
            <a:extLst>
              <a:ext uri="{FF2B5EF4-FFF2-40B4-BE49-F238E27FC236}">
                <a16:creationId xmlns:a16="http://schemas.microsoft.com/office/drawing/2014/main" xmlns="" id="{9D96ED4C-C49E-4319-BA61-5304B7E9BE78}"/>
              </a:ext>
            </a:extLst>
          </p:cNvPr>
          <p:cNvSpPr/>
          <p:nvPr/>
        </p:nvSpPr>
        <p:spPr>
          <a:xfrm>
            <a:off x="1157680" y="3951214"/>
            <a:ext cx="914400" cy="9144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92000247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329992" y="1379590"/>
            <a:ext cx="6484016" cy="1988864"/>
            <a:chOff x="1584400" y="1379590"/>
            <a:chExt cx="6484016" cy="1988864"/>
          </a:xfrm>
        </p:grpSpPr>
        <p:sp>
          <p:nvSpPr>
            <p:cNvPr id="3" name="椭圆 2"/>
            <p:cNvSpPr/>
            <p:nvPr/>
          </p:nvSpPr>
          <p:spPr>
            <a:xfrm>
              <a:off x="1619672" y="1379590"/>
              <a:ext cx="1984248" cy="1984248"/>
            </a:xfrm>
            <a:prstGeom prst="ellipse">
              <a:avLst/>
            </a:prstGeom>
            <a:solidFill>
              <a:srgbClr val="3DBEC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2411760" y="1384206"/>
              <a:ext cx="1984248" cy="1984248"/>
            </a:xfrm>
            <a:prstGeom prst="ellipse">
              <a:avLst/>
            </a:prstGeom>
            <a:solidFill>
              <a:srgbClr val="00B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椭圆 7"/>
            <p:cNvSpPr/>
            <p:nvPr/>
          </p:nvSpPr>
          <p:spPr>
            <a:xfrm>
              <a:off x="3203848" y="1384206"/>
              <a:ext cx="1984248" cy="1984248"/>
            </a:xfrm>
            <a:prstGeom prst="ellipse">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椭圆 9"/>
            <p:cNvSpPr/>
            <p:nvPr/>
          </p:nvSpPr>
          <p:spPr>
            <a:xfrm>
              <a:off x="4290318" y="1381522"/>
              <a:ext cx="1984248" cy="1984248"/>
            </a:xfrm>
            <a:prstGeom prst="ellipse">
              <a:avLst/>
            </a:prstGeom>
            <a:solidFill>
              <a:srgbClr val="3DBEC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5176686" y="1383680"/>
              <a:ext cx="1984248" cy="1984248"/>
            </a:xfrm>
            <a:prstGeom prst="ellipse">
              <a:avLst/>
            </a:prstGeom>
            <a:solidFill>
              <a:srgbClr val="00B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椭圆 11"/>
            <p:cNvSpPr/>
            <p:nvPr/>
          </p:nvSpPr>
          <p:spPr>
            <a:xfrm>
              <a:off x="6084168" y="1379590"/>
              <a:ext cx="1984248" cy="1984248"/>
            </a:xfrm>
            <a:prstGeom prst="ellipse">
              <a:avLst/>
            </a:prstGeom>
            <a:solidFill>
              <a:srgbClr val="FFC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TextBox 6"/>
            <p:cNvSpPr txBox="1"/>
            <p:nvPr/>
          </p:nvSpPr>
          <p:spPr>
            <a:xfrm>
              <a:off x="1584400" y="1776569"/>
              <a:ext cx="6388287" cy="1569660"/>
            </a:xfrm>
            <a:prstGeom prst="rect">
              <a:avLst/>
            </a:prstGeom>
            <a:noFill/>
          </p:spPr>
          <p:txBody>
            <a:bodyPr wrap="none" rtlCol="0">
              <a:spAutoFit/>
            </a:bodyPr>
            <a:lstStyle/>
            <a:p>
              <a:r>
                <a:rPr lang="en-US" altLang="zh-CN" sz="9600" b="1" dirty="0">
                  <a:solidFill>
                    <a:schemeClr val="bg1"/>
                  </a:solidFill>
                  <a:latin typeface="微软雅黑" panose="020B0503020204020204" pitchFamily="34" charset="-122"/>
                  <a:ea typeface="微软雅黑" panose="020B0503020204020204" pitchFamily="34" charset="-122"/>
                </a:rPr>
                <a:t>THANKS!!</a:t>
              </a:r>
              <a:endParaRPr lang="zh-CN" altLang="en-US" sz="9600" b="1"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106250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xmlns="" id="{5A82A3A8-7DE1-4F8C-A79B-E6EDF6D5A1EC}"/>
              </a:ext>
            </a:extLst>
          </p:cNvPr>
          <p:cNvSpPr>
            <a:spLocks noGrp="1" noChangeArrowheads="1"/>
          </p:cNvSpPr>
          <p:nvPr>
            <p:ph type="title"/>
          </p:nvPr>
        </p:nvSpPr>
        <p:spPr/>
        <p:txBody>
          <a:bodyPr/>
          <a:lstStyle/>
          <a:p>
            <a:pPr eaLnBrk="1" hangingPunct="1"/>
            <a:r>
              <a:rPr lang="zh-TW" altLang="en-US" sz="3000" dirty="0">
                <a:solidFill>
                  <a:srgbClr val="0432FF"/>
                </a:solidFill>
                <a:latin typeface="標楷體" panose="03000509000000000000" pitchFamily="65" charset="-120"/>
                <a:ea typeface="標楷體" panose="03000509000000000000" pitchFamily="65" charset="-120"/>
              </a:rPr>
              <a:t>四種志工種類   哪一種影響最深遠</a:t>
            </a:r>
            <a:r>
              <a:rPr lang="en-US" altLang="zh-TW" sz="3000" dirty="0">
                <a:solidFill>
                  <a:srgbClr val="0432FF"/>
                </a:solidFill>
                <a:latin typeface="標楷體" panose="03000509000000000000" pitchFamily="65" charset="-120"/>
                <a:ea typeface="標楷體" panose="03000509000000000000" pitchFamily="65" charset="-120"/>
              </a:rPr>
              <a:t>?</a:t>
            </a:r>
          </a:p>
        </p:txBody>
      </p:sp>
      <p:sp>
        <p:nvSpPr>
          <p:cNvPr id="123907" name="Rectangle 3">
            <a:extLst>
              <a:ext uri="{FF2B5EF4-FFF2-40B4-BE49-F238E27FC236}">
                <a16:creationId xmlns:a16="http://schemas.microsoft.com/office/drawing/2014/main" xmlns="" id="{16994321-8359-4403-8020-2FEA227DBEF8}"/>
              </a:ext>
            </a:extLst>
          </p:cNvPr>
          <p:cNvSpPr>
            <a:spLocks noGrp="1" noChangeArrowheads="1"/>
          </p:cNvSpPr>
          <p:nvPr>
            <p:ph type="body" idx="1"/>
          </p:nvPr>
        </p:nvSpPr>
        <p:spPr>
          <a:xfrm>
            <a:off x="251520" y="1042678"/>
            <a:ext cx="7785370" cy="3672353"/>
          </a:xfrm>
        </p:spPr>
        <p:txBody>
          <a:bodyPr>
            <a:normAutofit lnSpcReduction="10000"/>
          </a:bodyPr>
          <a:lstStyle/>
          <a:p>
            <a:pPr eaLnBrk="1" hangingPunct="1"/>
            <a:r>
              <a:rPr lang="zh-TW" altLang="en-US" sz="3000" dirty="0">
                <a:latin typeface="標楷體" panose="03000509000000000000" pitchFamily="65" charset="-120"/>
                <a:ea typeface="標楷體" panose="03000509000000000000" pitchFamily="65" charset="-120"/>
              </a:rPr>
              <a:t>醫療志工</a:t>
            </a:r>
            <a:endParaRPr lang="en-US" altLang="zh-TW" sz="3000" dirty="0">
              <a:latin typeface="標楷體" panose="03000509000000000000" pitchFamily="65" charset="-120"/>
              <a:ea typeface="標楷體" panose="03000509000000000000" pitchFamily="65" charset="-120"/>
            </a:endParaRPr>
          </a:p>
          <a:p>
            <a:pPr eaLnBrk="1" hangingPunct="1"/>
            <a:endParaRPr lang="zh-TW" altLang="en-US" sz="3000" dirty="0">
              <a:latin typeface="標楷體" panose="03000509000000000000" pitchFamily="65" charset="-120"/>
              <a:ea typeface="標楷體" panose="03000509000000000000" pitchFamily="65" charset="-120"/>
            </a:endParaRPr>
          </a:p>
          <a:p>
            <a:pPr eaLnBrk="1" hangingPunct="1"/>
            <a:r>
              <a:rPr lang="zh-TW" altLang="en-US" sz="3000" dirty="0">
                <a:latin typeface="標楷體" panose="03000509000000000000" pitchFamily="65" charset="-120"/>
                <a:ea typeface="標楷體" panose="03000509000000000000" pitchFamily="65" charset="-120"/>
              </a:rPr>
              <a:t>環保志工</a:t>
            </a:r>
            <a:endParaRPr lang="en-US" altLang="zh-TW" sz="3000" dirty="0">
              <a:latin typeface="標楷體" panose="03000509000000000000" pitchFamily="65" charset="-120"/>
              <a:ea typeface="標楷體" panose="03000509000000000000" pitchFamily="65" charset="-120"/>
            </a:endParaRPr>
          </a:p>
          <a:p>
            <a:pPr eaLnBrk="1" hangingPunct="1"/>
            <a:endParaRPr lang="zh-TW" altLang="en-US" sz="3000" dirty="0">
              <a:latin typeface="標楷體" panose="03000509000000000000" pitchFamily="65" charset="-120"/>
              <a:ea typeface="標楷體" panose="03000509000000000000" pitchFamily="65" charset="-120"/>
            </a:endParaRPr>
          </a:p>
          <a:p>
            <a:pPr eaLnBrk="1" hangingPunct="1"/>
            <a:r>
              <a:rPr lang="zh-TW" altLang="en-US" sz="3000" dirty="0">
                <a:latin typeface="標楷體" panose="03000509000000000000" pitchFamily="65" charset="-120"/>
                <a:ea typeface="標楷體" panose="03000509000000000000" pitchFamily="65" charset="-120"/>
              </a:rPr>
              <a:t>教育文化志工</a:t>
            </a:r>
            <a:endParaRPr lang="en-US" altLang="zh-TW" sz="3000" dirty="0">
              <a:latin typeface="標楷體" panose="03000509000000000000" pitchFamily="65" charset="-120"/>
              <a:ea typeface="標楷體" panose="03000509000000000000" pitchFamily="65" charset="-120"/>
            </a:endParaRPr>
          </a:p>
          <a:p>
            <a:pPr eaLnBrk="1" hangingPunct="1"/>
            <a:endParaRPr lang="zh-TW" altLang="en-US" sz="3000" dirty="0">
              <a:latin typeface="標楷體" panose="03000509000000000000" pitchFamily="65" charset="-120"/>
              <a:ea typeface="標楷體" panose="03000509000000000000" pitchFamily="65" charset="-120"/>
            </a:endParaRPr>
          </a:p>
          <a:p>
            <a:pPr eaLnBrk="1" hangingPunct="1"/>
            <a:r>
              <a:rPr lang="zh-TW" altLang="en-US" sz="3000" dirty="0">
                <a:latin typeface="標楷體" panose="03000509000000000000" pitchFamily="65" charset="-120"/>
                <a:ea typeface="標楷體" panose="03000509000000000000" pitchFamily="65" charset="-120"/>
              </a:rPr>
              <a:t>社會福利志工</a:t>
            </a:r>
          </a:p>
        </p:txBody>
      </p:sp>
      <p:sp>
        <p:nvSpPr>
          <p:cNvPr id="2" name="月亮 1">
            <a:hlinkClick r:id="rId3" action="ppaction://hlinkfile"/>
            <a:extLst>
              <a:ext uri="{FF2B5EF4-FFF2-40B4-BE49-F238E27FC236}">
                <a16:creationId xmlns:a16="http://schemas.microsoft.com/office/drawing/2014/main" xmlns="" id="{1D644560-DD1E-4683-B961-452D8BD02823}"/>
              </a:ext>
            </a:extLst>
          </p:cNvPr>
          <p:cNvSpPr/>
          <p:nvPr/>
        </p:nvSpPr>
        <p:spPr>
          <a:xfrm>
            <a:off x="3665764" y="4023121"/>
            <a:ext cx="457200" cy="914400"/>
          </a:xfrm>
          <a:prstGeom prst="moon">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5122" name="Picture 2" descr="PCLin 幸福好站: 德蕾莎修女傳+ 一群日本人每年都出現在中國塞北沙漠，他們要幹什麼？">
            <a:extLst>
              <a:ext uri="{FF2B5EF4-FFF2-40B4-BE49-F238E27FC236}">
                <a16:creationId xmlns:a16="http://schemas.microsoft.com/office/drawing/2014/main" xmlns="" id="{AE3996F3-EF43-4A20-AE58-4CE74AA03E3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46506" y="1063229"/>
            <a:ext cx="3913926" cy="3651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6756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新細明體"/>
        <a:cs typeface=""/>
      </a:majorFont>
      <a:minorFont>
        <a:latin typeface="Verdana"/>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Verdana" panose="020B0604030504040204" pitchFamily="34" charset="0"/>
            <a:ea typeface="新細明體" panose="02020500000000000000"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Verdana" panose="020B0604030504040204" pitchFamily="34" charset="0"/>
            <a:ea typeface="新細明體" panose="02020500000000000000" pitchFamily="18" charset="-12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Verdana" panose="020B0604030504040204" pitchFamily="34" charset="0"/>
            <a:ea typeface="新細明體" panose="02020500000000000000"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Verdana" panose="020B0604030504040204" pitchFamily="34" charset="0"/>
            <a:ea typeface="新細明體" panose="02020500000000000000" pitchFamily="18" charset="-120"/>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2310</TotalTime>
  <Words>2794</Words>
  <Application>Microsoft Office PowerPoint</Application>
  <PresentationFormat>如螢幕大小 (16:9)</PresentationFormat>
  <Paragraphs>522</Paragraphs>
  <Slides>85</Slides>
  <Notes>28</Notes>
  <HiddenSlides>0</HiddenSlides>
  <MMClips>1</MMClips>
  <ScaleCrop>false</ScaleCrop>
  <HeadingPairs>
    <vt:vector size="6" baseType="variant">
      <vt:variant>
        <vt:lpstr>使用字型</vt:lpstr>
      </vt:variant>
      <vt:variant>
        <vt:i4>17</vt:i4>
      </vt:variant>
      <vt:variant>
        <vt:lpstr>佈景主題</vt:lpstr>
      </vt:variant>
      <vt:variant>
        <vt:i4>3</vt:i4>
      </vt:variant>
      <vt:variant>
        <vt:lpstr>投影片標題</vt:lpstr>
      </vt:variant>
      <vt:variant>
        <vt:i4>85</vt:i4>
      </vt:variant>
    </vt:vector>
  </HeadingPairs>
  <TitlesOfParts>
    <vt:vector size="105" baseType="lpstr">
      <vt:lpstr>Merriweather</vt:lpstr>
      <vt:lpstr>Microsoft JhengHei UI</vt:lpstr>
      <vt:lpstr>微软雅黑</vt:lpstr>
      <vt:lpstr>宋体</vt:lpstr>
      <vt:lpstr>細明體</vt:lpstr>
      <vt:lpstr>華康中特圓體</vt:lpstr>
      <vt:lpstr>華康超明體</vt:lpstr>
      <vt:lpstr>新細明體</vt:lpstr>
      <vt:lpstr>標楷體</vt:lpstr>
      <vt:lpstr>Arial</vt:lpstr>
      <vt:lpstr>Calibri</vt:lpstr>
      <vt:lpstr>Cambria</vt:lpstr>
      <vt:lpstr>Symbol</vt:lpstr>
      <vt:lpstr>Tahoma</vt:lpstr>
      <vt:lpstr>Times New Roman</vt:lpstr>
      <vt:lpstr>Verdana</vt:lpstr>
      <vt:lpstr>Wingdings</vt:lpstr>
      <vt:lpstr>Office 主题​​</vt:lpstr>
      <vt:lpstr>Eclipse</vt:lpstr>
      <vt:lpstr>Network</vt:lpstr>
      <vt:lpstr>PowerPoint 簡報</vt:lpstr>
      <vt:lpstr>現今教育界、企業界…最關心重視的問題：</vt:lpstr>
      <vt:lpstr>PowerPoint 簡報</vt:lpstr>
      <vt:lpstr>2004年11月南韓 高考手機作弊事件</vt:lpstr>
      <vt:lpstr>PowerPoint 簡報</vt:lpstr>
      <vt:lpstr>PowerPoint 簡報</vt:lpstr>
      <vt:lpstr>由韓國的例子，您發覺台灣社會缺少了什麼？</vt:lpstr>
      <vt:lpstr>怨世不如點燈</vt:lpstr>
      <vt:lpstr>四種志工種類   哪一種影響最深遠?</vt:lpstr>
      <vt:lpstr> 教化人心(讀經班)與救濟 </vt:lpstr>
      <vt:lpstr>應該要先思考…..</vt:lpstr>
      <vt:lpstr>PowerPoint 簡報</vt:lpstr>
      <vt:lpstr>PowerPoint 簡報</vt:lpstr>
      <vt:lpstr>找到親子讀經班正確的注意力 (找到讀經班開班的核心價值)  </vt:lpstr>
      <vt:lpstr>找到親子讀經班正確的注意力 (找到讀經班開班的核心價值)  </vt:lpstr>
      <vt:lpstr>PowerPoint 簡報</vt:lpstr>
      <vt:lpstr>PowerPoint 簡報</vt:lpstr>
      <vt:lpstr>PowerPoint 簡報</vt:lpstr>
      <vt:lpstr>對讀經班的家長…</vt:lpstr>
      <vt:lpstr>PowerPoint 簡報</vt:lpstr>
      <vt:lpstr> 道場課程的主題</vt:lpstr>
      <vt:lpstr>PowerPoint 簡報</vt:lpstr>
      <vt:lpstr>一、核心價值</vt:lpstr>
      <vt:lpstr>PowerPoint 簡報</vt:lpstr>
      <vt:lpstr>用意</vt:lpstr>
      <vt:lpstr>PowerPoint 簡報</vt:lpstr>
      <vt:lpstr>一、核心價值</vt:lpstr>
      <vt:lpstr>一、核心價值</vt:lpstr>
      <vt:lpstr>PowerPoint 簡報</vt:lpstr>
      <vt:lpstr>讀經班開學第一天</vt:lpstr>
      <vt:lpstr>PowerPoint 簡報</vt:lpstr>
      <vt:lpstr>PowerPoint 簡報</vt:lpstr>
      <vt:lpstr>PowerPoint 簡報</vt:lpstr>
      <vt:lpstr>PowerPoint 簡報</vt:lpstr>
      <vt:lpstr>PowerPoint 簡報</vt:lpstr>
      <vt:lpstr>二、具體作法 </vt:lpstr>
      <vt:lpstr>PowerPoint 簡報</vt:lpstr>
      <vt:lpstr>二、(一)形成開辦共識—先安內，後攘外 </vt:lpstr>
      <vt:lpstr>PowerPoint 簡報</vt:lpstr>
      <vt:lpstr>     二、 (一)形成開辦共識 </vt:lpstr>
      <vt:lpstr>二、 (一)形成開辦共識：建立團隊 </vt:lpstr>
      <vt:lpstr>二、 (一)形成開辦共識：工作職掌 </vt:lpstr>
      <vt:lpstr>二、 (一)形成開辦共識：先安內，後攘外 </vt:lpstr>
      <vt:lpstr>PowerPoint 簡報</vt:lpstr>
      <vt:lpstr>PowerPoint 簡報</vt:lpstr>
      <vt:lpstr>各種不同類型的讀經班，都可以找到最適當的著力點 </vt:lpstr>
      <vt:lpstr>PowerPoint 簡報</vt:lpstr>
      <vt:lpstr>PowerPoint 簡報</vt:lpstr>
      <vt:lpstr>二、具體作法 </vt:lpstr>
      <vt:lpstr>PowerPoint 簡報</vt:lpstr>
      <vt:lpstr>家長心靈成長讀書會</vt:lpstr>
      <vt:lpstr>二、具體作法 </vt:lpstr>
      <vt:lpstr>二、具體作法 </vt:lpstr>
      <vt:lpstr>二、具體作法 </vt:lpstr>
      <vt:lpstr>二、具體作法 </vt:lpstr>
      <vt:lpstr>二、具體作法 </vt:lpstr>
      <vt:lpstr>PowerPoint 簡報</vt:lpstr>
      <vt:lpstr>PowerPoint 簡報</vt:lpstr>
      <vt:lpstr>三、實施成效</vt:lpstr>
      <vt:lpstr>PowerPoint 簡報</vt:lpstr>
      <vt:lpstr>三、實施成效</vt:lpstr>
      <vt:lpstr>社區讀經班郊遊活動 </vt:lpstr>
      <vt:lpstr>三、實施成效</vt:lpstr>
      <vt:lpstr>PowerPoint 簡報</vt:lpstr>
      <vt:lpstr>三、（八）家長普遍素質佳</vt:lpstr>
      <vt:lpstr>三、實施成效</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後學的規劃—三個主題穿插</vt:lpstr>
      <vt:lpstr>PowerPoint 簡報</vt:lpstr>
      <vt:lpstr>PowerPoint 簡報</vt:lpstr>
      <vt:lpstr>PowerPoint 簡報</vt:lpstr>
      <vt:lpstr>聯合始業式：強化信心</vt:lpstr>
      <vt:lpstr>夏令營聯誼活動－天元佛院 </vt:lpstr>
      <vt:lpstr>PowerPoint 簡報</vt:lpstr>
      <vt:lpstr>PowerPoint 簡報</vt:lpstr>
      <vt:lpstr>PowerPoint 簡報</vt:lpstr>
    </vt:vector>
  </TitlesOfParts>
  <Company>jinfeitang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dc:creator>
  <cp:lastModifiedBy>user</cp:lastModifiedBy>
  <cp:revision>229</cp:revision>
  <cp:lastPrinted>2020-09-07T14:59:33Z</cp:lastPrinted>
  <dcterms:created xsi:type="dcterms:W3CDTF">2015-11-10T13:42:32Z</dcterms:created>
  <dcterms:modified xsi:type="dcterms:W3CDTF">2020-09-18T06:15:33Z</dcterms:modified>
</cp:coreProperties>
</file>