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4" r:id="rId3"/>
    <p:sldId id="256" r:id="rId4"/>
    <p:sldId id="257" r:id="rId5"/>
    <p:sldId id="268" r:id="rId6"/>
    <p:sldId id="269" r:id="rId7"/>
    <p:sldId id="270" r:id="rId8"/>
    <p:sldId id="261" r:id="rId9"/>
    <p:sldId id="271" r:id="rId10"/>
    <p:sldId id="272" r:id="rId11"/>
    <p:sldId id="276" r:id="rId12"/>
    <p:sldId id="273" r:id="rId13"/>
    <p:sldId id="258" r:id="rId14"/>
    <p:sldId id="259" r:id="rId15"/>
    <p:sldId id="260" r:id="rId16"/>
    <p:sldId id="262" r:id="rId17"/>
    <p:sldId id="263" r:id="rId18"/>
    <p:sldId id="265" r:id="rId19"/>
    <p:sldId id="266" r:id="rId20"/>
    <p:sldId id="267" r:id="rId21"/>
    <p:sldId id="285" r:id="rId22"/>
    <p:sldId id="281" r:id="rId23"/>
    <p:sldId id="277" r:id="rId24"/>
    <p:sldId id="278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82" r:id="rId34"/>
    <p:sldId id="283" r:id="rId35"/>
    <p:sldId id="280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02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81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80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09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95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15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78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02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945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18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13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4BDD3-A982-41BE-931B-7C05B73A6AC6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4089E-4A62-44D6-8439-9654C1FF9C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7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91095"/>
            <a:ext cx="10515600" cy="2675810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短片輕鬆做</a:t>
            </a:r>
            <a:r>
              <a:rPr lang="en-US" altLang="zh-TW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/>
            </a:r>
            <a:br>
              <a:rPr lang="en-US" altLang="zh-TW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</a:br>
            <a:r>
              <a:rPr lang="zh-TW" altLang="en-US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威力導演</a:t>
            </a:r>
            <a:r>
              <a:rPr lang="en-US" altLang="zh-TW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(</a:t>
            </a:r>
            <a:r>
              <a:rPr lang="zh-TW" altLang="en-US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電腦版</a:t>
            </a:r>
            <a:r>
              <a:rPr lang="en-US" altLang="zh-TW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)</a:t>
            </a:r>
            <a:endParaRPr lang="zh-TW" altLang="en-US" sz="6000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98923" y="6338355"/>
            <a:ext cx="2893077" cy="39349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1600" smtClean="0"/>
              <a:t>後學和美區 </a:t>
            </a:r>
            <a:r>
              <a:rPr lang="zh-TW" altLang="en-US" sz="1600" dirty="0" smtClean="0"/>
              <a:t>黃柏源   莊峻豪 學習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594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媒體畫面檢視區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756400" y="1505480"/>
            <a:ext cx="5435600" cy="2741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6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全選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Ctrl+A</a:t>
            </a:r>
            <a:r>
              <a:rPr lang="en-US" altLang="zh-TW" dirty="0" smtClean="0"/>
              <a:t>)</a:t>
            </a:r>
            <a:r>
              <a:rPr lang="zh-TW" altLang="en-US" dirty="0" smtClean="0"/>
              <a:t>→刪除原始媒體區檔案</a:t>
            </a:r>
            <a:r>
              <a:rPr lang="en-US" altLang="zh-TW" dirty="0" smtClean="0"/>
              <a:t>(DEL)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49029" y="1725288"/>
            <a:ext cx="5983655" cy="2433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6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644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/>
              <a:t>如何匯入照片、影片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1746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6138" y="1507603"/>
            <a:ext cx="2777922" cy="5179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點選匯入媒體檔案、媒體資料夾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00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點選桌面→短片輕鬆做上課資料夾→背景圖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347239" y="1423686"/>
            <a:ext cx="6099859" cy="3287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9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點選桌面→短片輕鬆做上課資料夾→背景圖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7239" y="1423686"/>
            <a:ext cx="6099859" cy="3287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8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點選桌面→短片輕鬆做上課資料夾→背景圖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47239" y="1423686"/>
            <a:ext cx="6099859" cy="3287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9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全選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Ctrl+A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55180" y="2199190"/>
            <a:ext cx="4583574" cy="1979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1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開</a:t>
            </a:r>
            <a:r>
              <a:rPr lang="zh-TW" altLang="en-US" dirty="0"/>
              <a:t>啟</a:t>
            </a:r>
          </a:p>
        </p:txBody>
      </p:sp>
      <p:sp>
        <p:nvSpPr>
          <p:cNvPr id="6" name="矩形 5"/>
          <p:cNvSpPr/>
          <p:nvPr/>
        </p:nvSpPr>
        <p:spPr>
          <a:xfrm>
            <a:off x="4664598" y="4386805"/>
            <a:ext cx="844952" cy="2893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2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3458" y="1713053"/>
            <a:ext cx="5856789" cy="24075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照片已經匯入媒體庫、</a:t>
            </a:r>
            <a:r>
              <a:rPr lang="zh-TW" altLang="en-US" smtClean="0"/>
              <a:t>將滑鼠往上</a:t>
            </a:r>
            <a:r>
              <a:rPr lang="zh-TW" altLang="en-US" dirty="0" smtClean="0"/>
              <a:t>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33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34388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教學流程</a:t>
            </a:r>
            <a:endParaRPr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24598"/>
            <a:ext cx="10515600" cy="5409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4000" dirty="0" smtClean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一、介紹版面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二、匯入相片  影音檔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三、介紹相片轉場功能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四、影片加入文字檔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五</a:t>
            </a: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、將相片套用幻燈片秀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六、匯出檔案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marL="0" indent="0">
              <a:buNone/>
            </a:pP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七</a:t>
            </a: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、注意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事項</a:t>
            </a:r>
          </a:p>
        </p:txBody>
      </p:sp>
    </p:spTree>
    <p:extLst>
      <p:ext uri="{BB962C8B-B14F-4D97-AF65-F5344CB8AC3E}">
        <p14:creationId xmlns:p14="http://schemas.microsoft.com/office/powerpoint/2010/main" val="6987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將媒體庫照片全選拉到下面視訊軌道上</a:t>
            </a:r>
            <a:endParaRPr lang="zh-TW" altLang="en-US" dirty="0"/>
          </a:p>
        </p:txBody>
      </p:sp>
      <p:pic>
        <p:nvPicPr>
          <p:cNvPr id="2" name="01.bak.m2t.sf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749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加入轉場特效以及幻燈片秀</a:t>
            </a:r>
            <a:endParaRPr lang="zh-TW" altLang="en-US" sz="6000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78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設定相片轉場內容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74"/>
            <a:ext cx="12192000" cy="5597494"/>
          </a:xfrm>
        </p:spPr>
      </p:pic>
      <p:sp>
        <p:nvSpPr>
          <p:cNvPr id="5" name="矩形 4"/>
          <p:cNvSpPr/>
          <p:nvPr/>
        </p:nvSpPr>
        <p:spPr>
          <a:xfrm>
            <a:off x="85458" y="1803163"/>
            <a:ext cx="1734796" cy="27944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4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快速設定所有相片淡出淡入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mtClean="0"/>
              <a:t>設定所有相片幻燈片秀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657850"/>
          </a:xfrm>
          <a:prstGeom prst="rect">
            <a:avLst/>
          </a:prstGeom>
        </p:spPr>
      </p:pic>
      <p:sp>
        <p:nvSpPr>
          <p:cNvPr id="4" name="矩形圖說文字 3"/>
          <p:cNvSpPr/>
          <p:nvPr/>
        </p:nvSpPr>
        <p:spPr>
          <a:xfrm>
            <a:off x="2298819" y="2176632"/>
            <a:ext cx="2136448" cy="1751888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先將所有相片全選</a:t>
            </a:r>
            <a:endParaRPr lang="en-US" altLang="zh-TW" b="1" dirty="0" smtClean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再</a:t>
            </a:r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打開幻燈片</a:t>
            </a:r>
            <a:r>
              <a:rPr lang="zh-TW" altLang="en-US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秀</a:t>
            </a:r>
          </a:p>
        </p:txBody>
      </p:sp>
    </p:spTree>
    <p:extLst>
      <p:ext uri="{BB962C8B-B14F-4D97-AF65-F5344CB8AC3E}">
        <p14:creationId xmlns:p14="http://schemas.microsoft.com/office/powerpoint/2010/main" val="14757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如何加入文字檔案</a:t>
            </a:r>
            <a:endParaRPr lang="zh-TW" altLang="en-US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80"/>
            <a:ext cx="12192000" cy="5451120"/>
          </a:xfrm>
        </p:spPr>
      </p:pic>
    </p:spTree>
    <p:extLst>
      <p:ext uri="{BB962C8B-B14F-4D97-AF65-F5344CB8AC3E}">
        <p14:creationId xmlns:p14="http://schemas.microsoft.com/office/powerpoint/2010/main" val="10885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33"/>
            <a:ext cx="12192000" cy="6721267"/>
          </a:xfrm>
        </p:spPr>
      </p:pic>
    </p:spTree>
    <p:extLst>
      <p:ext uri="{BB962C8B-B14F-4D97-AF65-F5344CB8AC3E}">
        <p14:creationId xmlns:p14="http://schemas.microsoft.com/office/powerpoint/2010/main" val="2533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02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121987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儲存自己喜好的文字檔案</a:t>
            </a:r>
            <a:endParaRPr lang="zh-TW" altLang="en-US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5" name="向下箭號圖說文字 4"/>
          <p:cNvSpPr/>
          <p:nvPr/>
        </p:nvSpPr>
        <p:spPr>
          <a:xfrm>
            <a:off x="7093009" y="4854011"/>
            <a:ext cx="897309" cy="1042587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/>
              <a:t>1</a:t>
            </a:r>
            <a:endParaRPr lang="zh-TW" altLang="en-US" sz="4000" dirty="0"/>
          </a:p>
        </p:txBody>
      </p:sp>
      <p:sp>
        <p:nvSpPr>
          <p:cNvPr id="7" name="向下箭號圖說文字 6"/>
          <p:cNvSpPr/>
          <p:nvPr/>
        </p:nvSpPr>
        <p:spPr>
          <a:xfrm>
            <a:off x="4012458" y="2590205"/>
            <a:ext cx="897309" cy="1042587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/>
              <a:t>2</a:t>
            </a:r>
            <a:endParaRPr lang="zh-TW" altLang="en-US" sz="4000" dirty="0"/>
          </a:p>
        </p:txBody>
      </p:sp>
      <p:sp>
        <p:nvSpPr>
          <p:cNvPr id="8" name="向下箭號圖說文字 7"/>
          <p:cNvSpPr/>
          <p:nvPr/>
        </p:nvSpPr>
        <p:spPr>
          <a:xfrm>
            <a:off x="6285142" y="3091668"/>
            <a:ext cx="897309" cy="1042587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/>
              <a:t>3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726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圖說文字 7"/>
          <p:cNvSpPr/>
          <p:nvPr/>
        </p:nvSpPr>
        <p:spPr>
          <a:xfrm rot="5400000">
            <a:off x="1919796" y="761262"/>
            <a:ext cx="1762218" cy="1793289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</a:rPr>
              <a:t>儲存文字檔案在自訂裡面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49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9676"/>
            <a:ext cx="12192001" cy="61461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1" cy="879676"/>
          </a:xfrm>
        </p:spPr>
        <p:txBody>
          <a:bodyPr anchor="ctr" anchorCtr="0">
            <a:normAutofit fontScale="90000"/>
          </a:bodyPr>
          <a:lstStyle/>
          <a:p>
            <a:r>
              <a:rPr lang="zh-TW" altLang="en-US" sz="4000" dirty="0" smtClean="0"/>
              <a:t>安裝完成威力導演→先在桌面找到</a:t>
            </a:r>
            <a:r>
              <a:rPr lang="en-US" altLang="zh-TW" sz="4000" dirty="0" err="1" smtClean="0">
                <a:solidFill>
                  <a:srgbClr val="FF0000"/>
                </a:solidFill>
              </a:rPr>
              <a:t>CyberLink</a:t>
            </a:r>
            <a:r>
              <a:rPr lang="en-US" altLang="zh-TW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 err="1" smtClean="0">
                <a:solidFill>
                  <a:srgbClr val="FF0000"/>
                </a:solidFill>
              </a:rPr>
              <a:t>PowerDirector</a:t>
            </a:r>
            <a:r>
              <a:rPr lang="en-US" altLang="zh-TW" sz="4000" dirty="0" smtClean="0">
                <a:solidFill>
                  <a:srgbClr val="FF0000"/>
                </a:solidFill>
              </a:rPr>
              <a:t> 16 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4386" y="5914663"/>
            <a:ext cx="671330" cy="844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5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13053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輸出檔案</a:t>
            </a:r>
            <a:endParaRPr lang="zh-TW" altLang="en-US" dirty="0"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向上箭號圖說文字 4"/>
          <p:cNvSpPr/>
          <p:nvPr/>
        </p:nvSpPr>
        <p:spPr>
          <a:xfrm>
            <a:off x="6605900" y="5247118"/>
            <a:ext cx="2572284" cy="1486968"/>
          </a:xfrm>
          <a:prstGeom prst="up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1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、選擇放置地方</a:t>
            </a:r>
            <a:endParaRPr lang="zh-TW" altLang="en-US" sz="2800" b="1" dirty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7" name="向下箭號圖說文字 6"/>
          <p:cNvSpPr/>
          <p:nvPr/>
        </p:nvSpPr>
        <p:spPr>
          <a:xfrm>
            <a:off x="3590924" y="2400300"/>
            <a:ext cx="3095625" cy="1666875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2</a:t>
            </a:r>
            <a:r>
              <a:rPr lang="zh-TW" altLang="en-US" sz="32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、輸入</a:t>
            </a:r>
            <a:r>
              <a:rPr lang="zh-TW" altLang="en-US" sz="3200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影片</a:t>
            </a:r>
            <a:r>
              <a:rPr lang="zh-TW" altLang="en-US" sz="32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名稱</a:t>
            </a:r>
            <a:endParaRPr lang="zh-TW" altLang="en-US" sz="3200" b="1" dirty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8" name="向下箭號圖說文字 7"/>
          <p:cNvSpPr/>
          <p:nvPr/>
        </p:nvSpPr>
        <p:spPr>
          <a:xfrm>
            <a:off x="1447799" y="4413680"/>
            <a:ext cx="3095625" cy="1666875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3</a:t>
            </a:r>
            <a:r>
              <a:rPr lang="zh-TW" altLang="en-US" sz="3200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、開始</a:t>
            </a:r>
            <a:r>
              <a:rPr lang="zh-TW" altLang="en-US" sz="3200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輸出</a:t>
            </a:r>
          </a:p>
        </p:txBody>
      </p:sp>
    </p:spTree>
    <p:extLst>
      <p:ext uri="{BB962C8B-B14F-4D97-AF65-F5344CB8AC3E}">
        <p14:creationId xmlns:p14="http://schemas.microsoft.com/office/powerpoint/2010/main" val="20489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4775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42931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如何讓相片填滿整個畫面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384"/>
            <a:ext cx="12192000" cy="5431616"/>
          </a:xfrm>
        </p:spPr>
      </p:pic>
    </p:spTree>
    <p:extLst>
      <p:ext uri="{BB962C8B-B14F-4D97-AF65-F5344CB8AC3E}">
        <p14:creationId xmlns:p14="http://schemas.microsoft.com/office/powerpoint/2010/main" val="5091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9635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如何讓相片</a:t>
            </a:r>
            <a:r>
              <a:rPr lang="zh-TW" altLang="en-US" dirty="0"/>
              <a:t>填滿</a:t>
            </a:r>
            <a:r>
              <a:rPr lang="zh-TW" altLang="en-US" dirty="0" smtClean="0"/>
              <a:t>整個畫面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348"/>
            <a:ext cx="12192000" cy="5835709"/>
          </a:xfrm>
        </p:spPr>
      </p:pic>
    </p:spTree>
    <p:extLst>
      <p:ext uri="{BB962C8B-B14F-4D97-AF65-F5344CB8AC3E}">
        <p14:creationId xmlns:p14="http://schemas.microsoft.com/office/powerpoint/2010/main" val="39068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9595"/>
          </a:xfrm>
        </p:spPr>
        <p:txBody>
          <a:bodyPr/>
          <a:lstStyle/>
          <a:p>
            <a:pPr algn="ctr"/>
            <a:r>
              <a:rPr lang="zh-TW" altLang="en-US" dirty="0" smtClean="0"/>
              <a:t>注意事項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4802736"/>
            <a:ext cx="991312" cy="20552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0" y="2897024"/>
            <a:ext cx="2546647" cy="1610881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打勾： </a:t>
            </a:r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顯示影像</a:t>
            </a:r>
            <a:endParaRPr lang="en-US" altLang="zh-TW" b="1" dirty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沒打勾：不</a:t>
            </a:r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顯示影像</a:t>
            </a:r>
            <a:endParaRPr lang="en-US" altLang="zh-TW" b="1" dirty="0" smtClean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鎖定打開：可以編輯</a:t>
            </a:r>
            <a:endParaRPr lang="en-US" altLang="zh-TW" b="1" dirty="0" smtClean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鎖定關閉：無法編</a:t>
            </a:r>
            <a:r>
              <a:rPr lang="zh-TW" altLang="en-US" b="1" dirty="0">
                <a:solidFill>
                  <a:srgbClr val="FF0000"/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輯</a:t>
            </a:r>
            <a:endParaRPr lang="en-US" altLang="zh-TW" b="1" dirty="0" smtClean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endParaRPr lang="zh-TW" altLang="en-US" b="1" dirty="0">
              <a:solidFill>
                <a:srgbClr val="FF0000"/>
              </a:solidFill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4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9595"/>
          </a:xfrm>
        </p:spPr>
        <p:txBody>
          <a:bodyPr/>
          <a:lstStyle/>
          <a:p>
            <a:pPr algn="ctr"/>
            <a:r>
              <a:rPr lang="zh-TW" altLang="en-US" dirty="0" smtClean="0"/>
              <a:t>開啟畫面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26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9595"/>
          </a:xfrm>
        </p:spPr>
        <p:txBody>
          <a:bodyPr/>
          <a:lstStyle/>
          <a:p>
            <a:pPr algn="ctr"/>
            <a:r>
              <a:rPr lang="zh-TW" altLang="en-US" dirty="0" smtClean="0"/>
              <a:t>瀏覽</a:t>
            </a:r>
            <a:r>
              <a:rPr lang="zh-TW" altLang="en-US" dirty="0"/>
              <a:t>區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1099595"/>
            <a:ext cx="3322320" cy="170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9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9595"/>
          </a:xfrm>
        </p:spPr>
        <p:txBody>
          <a:bodyPr/>
          <a:lstStyle/>
          <a:p>
            <a:pPr algn="ctr"/>
            <a:r>
              <a:rPr lang="zh-TW" altLang="en-US" dirty="0" smtClean="0"/>
              <a:t>編輯、輸出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8640" y="1280853"/>
            <a:ext cx="4992624" cy="218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9595"/>
          </a:xfrm>
        </p:spPr>
        <p:txBody>
          <a:bodyPr/>
          <a:lstStyle/>
          <a:p>
            <a:pPr algn="ctr"/>
            <a:r>
              <a:rPr lang="zh-TW" altLang="en-US" dirty="0" smtClean="0"/>
              <a:t>轉場特效工具列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1701476"/>
            <a:ext cx="451413" cy="2824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18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媒體庫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5033" y="1724627"/>
            <a:ext cx="5868363" cy="239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5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595"/>
            <a:ext cx="12192000" cy="57584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12192000" cy="109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 smtClean="0"/>
              <a:t>視訊、音訊軌道區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4462040"/>
            <a:ext cx="12192000" cy="2141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5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282</Words>
  <Application>Microsoft Office PowerPoint</Application>
  <PresentationFormat>寬螢幕</PresentationFormat>
  <Paragraphs>52</Paragraphs>
  <Slides>35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Adobe 楷体 Std R</vt:lpstr>
      <vt:lpstr>新細明體</vt:lpstr>
      <vt:lpstr>Arial</vt:lpstr>
      <vt:lpstr>Calibri</vt:lpstr>
      <vt:lpstr>Calibri Light</vt:lpstr>
      <vt:lpstr>Office 佈景主題</vt:lpstr>
      <vt:lpstr>短片輕鬆做 威力導演(電腦版)</vt:lpstr>
      <vt:lpstr>教學流程</vt:lpstr>
      <vt:lpstr>安裝完成威力導演→先在桌面找到CyberLink PowerDirector 16 </vt:lpstr>
      <vt:lpstr>開啟畫面</vt:lpstr>
      <vt:lpstr>瀏覽區</vt:lpstr>
      <vt:lpstr>編輯、輸出</vt:lpstr>
      <vt:lpstr>轉場特效工具列</vt:lpstr>
      <vt:lpstr>PowerPoint 簡報</vt:lpstr>
      <vt:lpstr>PowerPoint 簡報</vt:lpstr>
      <vt:lpstr>PowerPoint 簡報</vt:lpstr>
      <vt:lpstr>PowerPoint 簡報</vt:lpstr>
      <vt:lpstr>如何匯入照片、影片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加入轉場特效以及幻燈片秀</vt:lpstr>
      <vt:lpstr>設定相片轉場內容</vt:lpstr>
      <vt:lpstr>PowerPoint 簡報</vt:lpstr>
      <vt:lpstr>PowerPoint 簡報</vt:lpstr>
      <vt:lpstr>如何加入文字檔案</vt:lpstr>
      <vt:lpstr>PowerPoint 簡報</vt:lpstr>
      <vt:lpstr>PowerPoint 簡報</vt:lpstr>
      <vt:lpstr>儲存自己喜好的文字檔案</vt:lpstr>
      <vt:lpstr>PowerPoint 簡報</vt:lpstr>
      <vt:lpstr>輸出檔案</vt:lpstr>
      <vt:lpstr>PowerPoint 簡報</vt:lpstr>
      <vt:lpstr>PowerPoint 簡報</vt:lpstr>
      <vt:lpstr>如何讓相片填滿整個畫面</vt:lpstr>
      <vt:lpstr>如何讓相片填滿整個畫面</vt:lpstr>
      <vt:lpstr>注意事項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安裝完成威力導演→先在桌面找到CyberLink PowerDirector 16</dc:title>
  <dc:creator>USER</dc:creator>
  <cp:lastModifiedBy>USER</cp:lastModifiedBy>
  <cp:revision>46</cp:revision>
  <dcterms:created xsi:type="dcterms:W3CDTF">2018-07-22T02:02:56Z</dcterms:created>
  <dcterms:modified xsi:type="dcterms:W3CDTF">2018-08-26T02:16:39Z</dcterms:modified>
</cp:coreProperties>
</file>