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E5C0-226B-4131-9592-8BE9A03D8864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C73A-6A96-484C-AEFE-D4106BAB8C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611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E5C0-226B-4131-9592-8BE9A03D8864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C73A-6A96-484C-AEFE-D4106BAB8C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122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E5C0-226B-4131-9592-8BE9A03D8864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C73A-6A96-484C-AEFE-D4106BAB8C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126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E5C0-226B-4131-9592-8BE9A03D8864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C73A-6A96-484C-AEFE-D4106BAB8C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086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E5C0-226B-4131-9592-8BE9A03D8864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C73A-6A96-484C-AEFE-D4106BAB8C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879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E5C0-226B-4131-9592-8BE9A03D8864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C73A-6A96-484C-AEFE-D4106BAB8C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859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E5C0-226B-4131-9592-8BE9A03D8864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C73A-6A96-484C-AEFE-D4106BAB8C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047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E5C0-226B-4131-9592-8BE9A03D8864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C73A-6A96-484C-AEFE-D4106BAB8C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296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E5C0-226B-4131-9592-8BE9A03D8864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C73A-6A96-484C-AEFE-D4106BAB8C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40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E5C0-226B-4131-9592-8BE9A03D8864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C73A-6A96-484C-AEFE-D4106BAB8C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3539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E5C0-226B-4131-9592-8BE9A03D8864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C73A-6A96-484C-AEFE-D4106BAB8C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61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AE5C0-226B-4131-9592-8BE9A03D8864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5C73A-6A96-484C-AEFE-D4106BAB8C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10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7314" y="1196752"/>
            <a:ext cx="4427984" cy="1470025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</a:rPr>
              <a:t>正面思考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5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5416"/>
            <a:ext cx="9144000" cy="725911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 smtClean="0"/>
              <a:t>人都會有正面、負面的情緒和思考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zh-TW" altLang="zh-TW" sz="4800" dirty="0" smtClean="0"/>
              <a:t>人生</a:t>
            </a:r>
            <a:r>
              <a:rPr lang="zh-TW" altLang="zh-TW" sz="4800" dirty="0"/>
              <a:t>有高潮低潮、會成功也會失敗，不可能永遠只有一種</a:t>
            </a:r>
            <a:r>
              <a:rPr lang="zh-TW" altLang="zh-TW" sz="4800" dirty="0" smtClean="0"/>
              <a:t>。</a:t>
            </a:r>
            <a:endParaRPr lang="en-US" altLang="zh-TW" sz="4800" dirty="0" smtClean="0"/>
          </a:p>
          <a:p>
            <a:r>
              <a:rPr lang="zh-TW" altLang="zh-TW" sz="4800" dirty="0" smtClean="0"/>
              <a:t>個性</a:t>
            </a:r>
            <a:r>
              <a:rPr lang="zh-TW" altLang="zh-TW" sz="4800" dirty="0"/>
              <a:t>和態度都能決定命運，你想要讓自己正面或負面思考，都是你自己可以選擇的。</a:t>
            </a:r>
          </a:p>
          <a:p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325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5416"/>
            <a:ext cx="9144000" cy="725911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008112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我們能一直保持正面能量嗎</a:t>
            </a:r>
            <a:r>
              <a:rPr lang="zh-TW" altLang="en-US" sz="4800" dirty="0" smtClean="0">
                <a:latin typeface="新細明體"/>
                <a:ea typeface="新細明體"/>
              </a:rPr>
              <a:t>？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Autofit/>
          </a:bodyPr>
          <a:lstStyle/>
          <a:p>
            <a:r>
              <a:rPr lang="zh-TW" altLang="zh-TW" sz="3600" dirty="0"/>
              <a:t>這個世界本來就是有很多現實、不美好、虛假的一面，一直說服自己要正面，不是自欺欺人</a:t>
            </a:r>
            <a:r>
              <a:rPr lang="zh-TW" altLang="zh-TW" sz="3600" dirty="0" smtClean="0"/>
              <a:t>？</a:t>
            </a:r>
            <a:endParaRPr lang="en-US" altLang="zh-TW" sz="3600" dirty="0" smtClean="0"/>
          </a:p>
          <a:p>
            <a:r>
              <a:rPr lang="zh-TW" altLang="zh-TW" sz="3600" dirty="0"/>
              <a:t>每個人都有負面情緒，都會有壞心眼、壞心情，怎麼可能人在憤怒、低潮的當下，還能相信正面這件</a:t>
            </a:r>
            <a:r>
              <a:rPr lang="zh-TW" altLang="zh-TW" sz="3600" dirty="0" smtClean="0"/>
              <a:t>事</a:t>
            </a:r>
            <a:endParaRPr lang="en-US" altLang="zh-TW" sz="3600" dirty="0" smtClean="0"/>
          </a:p>
          <a:p>
            <a:r>
              <a:rPr lang="zh-TW" altLang="zh-TW" sz="3600" b="1" dirty="0"/>
              <a:t>有人認為正面思考是過份的「樂天派」</a:t>
            </a:r>
            <a:r>
              <a:rPr lang="zh-TW" altLang="zh-TW" sz="3600" dirty="0"/>
              <a:t>，事實上過度的樂天、不實際，過份樂觀</a:t>
            </a:r>
            <a:r>
              <a:rPr lang="zh-TW" altLang="zh-TW" sz="3600" dirty="0" smtClean="0"/>
              <a:t>，，只是</a:t>
            </a:r>
            <a:r>
              <a:rPr lang="zh-TW" altLang="zh-TW" sz="3600" dirty="0"/>
              <a:t>一種逃避責任、安慰自己的說法。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54362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5416"/>
            <a:ext cx="9144000" cy="725911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zh-TW" altLang="zh-TW" sz="5400" dirty="0" smtClean="0"/>
              <a:t>成熟的正面思考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805264"/>
          </a:xfrm>
        </p:spPr>
        <p:txBody>
          <a:bodyPr>
            <a:normAutofit lnSpcReduction="10000"/>
          </a:bodyPr>
          <a:lstStyle/>
          <a:p>
            <a:r>
              <a:rPr lang="zh-TW" altLang="en-US" b="1" dirty="0" smtClean="0"/>
              <a:t>必須是</a:t>
            </a:r>
            <a:r>
              <a:rPr lang="zh-TW" altLang="zh-TW" b="1" dirty="0" smtClean="0"/>
              <a:t>帶有</a:t>
            </a:r>
            <a:r>
              <a:rPr lang="zh-TW" altLang="zh-TW" b="1" dirty="0"/>
              <a:t>智慧的，是務實的，是從錯誤學習，並瞭解悲觀的現實，也就是你做好了最壞的打算和準備，但是選擇用比較樂觀正向的角度去面對它</a:t>
            </a:r>
            <a:r>
              <a:rPr lang="zh-TW" altLang="zh-TW" b="1" dirty="0" smtClean="0"/>
              <a:t>。</a:t>
            </a:r>
            <a:endParaRPr lang="en-US" altLang="zh-TW" b="1" dirty="0" smtClean="0"/>
          </a:p>
          <a:p>
            <a:r>
              <a:rPr lang="zh-TW" altLang="zh-TW" b="1" dirty="0"/>
              <a:t>我們在瞭解現實、懂得自保後，再去選擇相信別人</a:t>
            </a:r>
            <a:r>
              <a:rPr lang="zh-TW" altLang="zh-TW" b="1" dirty="0" smtClean="0"/>
              <a:t>。相信</a:t>
            </a:r>
            <a:r>
              <a:rPr lang="zh-TW" altLang="zh-TW" b="1" dirty="0"/>
              <a:t>有好人，不把所有的人當壞人</a:t>
            </a:r>
            <a:r>
              <a:rPr lang="zh-TW" altLang="zh-TW" b="1" dirty="0" smtClean="0"/>
              <a:t>。</a:t>
            </a:r>
            <a:endParaRPr lang="en-US" altLang="zh-TW" b="1" dirty="0" smtClean="0"/>
          </a:p>
          <a:p>
            <a:r>
              <a:rPr lang="zh-TW" altLang="zh-TW" b="1" dirty="0"/>
              <a:t>知道自己的「負面情緒」</a:t>
            </a:r>
            <a:r>
              <a:rPr lang="zh-TW" altLang="zh-TW" dirty="0" smtClean="0"/>
              <a:t>，知道</a:t>
            </a:r>
            <a:r>
              <a:rPr lang="zh-TW" altLang="zh-TW" dirty="0"/>
              <a:t>人性本惡，人就會有貪心、慾望、嫉妒、見不得別人好，想要口出惡言的念頭，你不是逃避它，而是選擇面對自己的「惡」的這部分，去好好思考為什麼會有這樣負面的想法，然後接受自己不美好的一面。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31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5416"/>
            <a:ext cx="9144000" cy="725911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994122"/>
          </a:xfrm>
        </p:spPr>
        <p:txBody>
          <a:bodyPr>
            <a:normAutofit/>
          </a:bodyPr>
          <a:lstStyle/>
          <a:p>
            <a:r>
              <a:rPr lang="zh-TW" altLang="zh-TW" b="1" dirty="0" smtClean="0"/>
              <a:t>成熟的正面思考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8"/>
          </a:xfrm>
        </p:spPr>
        <p:txBody>
          <a:bodyPr>
            <a:normAutofit/>
          </a:bodyPr>
          <a:lstStyle/>
          <a:p>
            <a:r>
              <a:rPr lang="zh-TW" altLang="zh-TW" sz="3600" dirty="0"/>
              <a:t>懂得自己哪裡不好，懂得處理自己的「負面」情緒，而不是覺得自己的負面情緒都是別人造成的、都是別人的錯。如果有人讓你不開心、不舒服，那不一定都是別人的錯，有可能是你自己看別人不順眼，覺得別人讓你生氣了</a:t>
            </a:r>
            <a:r>
              <a:rPr lang="zh-TW" altLang="zh-TW" sz="3600" dirty="0" smtClean="0"/>
              <a:t>。</a:t>
            </a:r>
            <a:endParaRPr lang="en-US" altLang="zh-TW" sz="3600" dirty="0" smtClean="0"/>
          </a:p>
          <a:p>
            <a:r>
              <a:rPr lang="zh-TW" altLang="zh-TW" sz="3600" b="1" dirty="0"/>
              <a:t>那些成功或幸福快樂的人很少會是負面的人，因為想要成功的人不會活在負面情緒中自怨自艾，幸福快樂的人也沒有時間去詛咒別人，反之他們會去幫助別人。</a:t>
            </a:r>
            <a:endParaRPr lang="zh-TW" altLang="zh-TW" sz="36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825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5416"/>
            <a:ext cx="9144000" cy="725911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zh-TW" altLang="zh-TW" b="1" dirty="0" smtClean="0"/>
              <a:t>成熟的正面思考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08" y="836712"/>
            <a:ext cx="8856984" cy="5472608"/>
          </a:xfrm>
        </p:spPr>
        <p:txBody>
          <a:bodyPr>
            <a:normAutofit fontScale="92500"/>
          </a:bodyPr>
          <a:lstStyle/>
          <a:p>
            <a:r>
              <a:rPr lang="zh-TW" altLang="zh-TW" sz="4000" dirty="0">
                <a:latin typeface="標楷體" pitchFamily="65" charset="-120"/>
                <a:ea typeface="標楷體" pitchFamily="65" charset="-120"/>
              </a:rPr>
              <a:t>你可以在一場挫折跌倒後，選擇倒在原地，不斷的責怪腳邊的這塊石頭絆倒你，也可以趕快站起來，繼續前進，然後知道自己要小心不被石頭絆倒。人生的路就會因此不同，取決於你的心態。</a:t>
            </a:r>
          </a:p>
          <a:p>
            <a:r>
              <a:rPr lang="zh-TW" altLang="zh-TW" sz="4000" b="1" dirty="0" smtClean="0">
                <a:latin typeface="標楷體" pitchFamily="65" charset="-120"/>
                <a:ea typeface="標楷體" pitchFamily="65" charset="-120"/>
              </a:rPr>
              <a:t>擁有</a:t>
            </a:r>
            <a:r>
              <a:rPr lang="zh-TW" altLang="zh-TW" sz="4000" b="1" dirty="0">
                <a:latin typeface="標楷體" pitchFamily="65" charset="-120"/>
                <a:ea typeface="標楷體" pitchFamily="65" charset="-120"/>
              </a:rPr>
              <a:t>成熟的正面思考，讓你脾氣、個性、心態變好，你有更強大的意志力和智慧，更懂得包容別人，心胸寬大，學會謙卑。</a:t>
            </a:r>
            <a:endParaRPr lang="zh-TW" altLang="zh-TW" sz="40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6597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509</Words>
  <Application>Microsoft Office PowerPoint</Application>
  <PresentationFormat>如螢幕大小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正面思考</vt:lpstr>
      <vt:lpstr>人都會有正面、負面的情緒和思考</vt:lpstr>
      <vt:lpstr>我們能一直保持正面能量嗎？</vt:lpstr>
      <vt:lpstr>成熟的正面思考</vt:lpstr>
      <vt:lpstr>成熟的正面思考</vt:lpstr>
      <vt:lpstr>成熟的正面思考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正面思考</dc:title>
  <dc:creator>user</dc:creator>
  <cp:lastModifiedBy>user</cp:lastModifiedBy>
  <cp:revision>2</cp:revision>
  <dcterms:created xsi:type="dcterms:W3CDTF">2016-12-09T10:20:14Z</dcterms:created>
  <dcterms:modified xsi:type="dcterms:W3CDTF">2016-12-09T10:39:21Z</dcterms:modified>
</cp:coreProperties>
</file>