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3" r:id="rId5"/>
    <p:sldId id="265" r:id="rId6"/>
    <p:sldId id="259" r:id="rId7"/>
    <p:sldId id="260" r:id="rId8"/>
    <p:sldId id="266" r:id="rId9"/>
  </p:sldIdLst>
  <p:sldSz cx="9144000" cy="6858000" type="screen4x3"/>
  <p:notesSz cx="6796088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36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FA69B7-9EE1-4CAF-A423-7E9B25907B3F}" type="doc">
      <dgm:prSet loTypeId="urn:microsoft.com/office/officeart/2005/8/layout/cycle8" loCatId="cycle" qsTypeId="urn:microsoft.com/office/officeart/2005/8/quickstyle/3d1" qsCatId="3D" csTypeId="urn:microsoft.com/office/officeart/2005/8/colors/accent2_3" csCatId="accent2" phldr="1"/>
      <dgm:spPr/>
    </dgm:pt>
    <dgm:pt modelId="{97DFDB48-AB74-49EA-A202-19F72539C9D2}">
      <dgm:prSet phldrT="[文字]"/>
      <dgm:spPr/>
      <dgm:t>
        <a:bodyPr/>
        <a:lstStyle/>
        <a:p>
          <a:r>
            <a:rPr lang="zh-TW" altLang="en-US" dirty="0" smtClean="0"/>
            <a:t>讀誦</a:t>
          </a:r>
          <a:endParaRPr lang="zh-TW" altLang="en-US" dirty="0"/>
        </a:p>
      </dgm:t>
    </dgm:pt>
    <dgm:pt modelId="{644FCC55-4EA8-4B77-ABE8-10A8144B9E89}" type="parTrans" cxnId="{CFE11026-BE37-4A9F-93CB-6DFF769579AB}">
      <dgm:prSet/>
      <dgm:spPr/>
      <dgm:t>
        <a:bodyPr/>
        <a:lstStyle/>
        <a:p>
          <a:endParaRPr lang="zh-TW" altLang="en-US"/>
        </a:p>
      </dgm:t>
    </dgm:pt>
    <dgm:pt modelId="{49719B22-A9E5-4298-B272-E31F2770699C}" type="sibTrans" cxnId="{CFE11026-BE37-4A9F-93CB-6DFF769579AB}">
      <dgm:prSet/>
      <dgm:spPr/>
      <dgm:t>
        <a:bodyPr/>
        <a:lstStyle/>
        <a:p>
          <a:endParaRPr lang="zh-TW" altLang="en-US"/>
        </a:p>
      </dgm:t>
    </dgm:pt>
    <dgm:pt modelId="{C4A1F3F5-F1B6-4A54-AF5F-C8327DE2C1DD}">
      <dgm:prSet phldrT="[文字]"/>
      <dgm:spPr/>
      <dgm:t>
        <a:bodyPr/>
        <a:lstStyle/>
        <a:p>
          <a:r>
            <a:rPr lang="zh-TW" altLang="en-US" dirty="0" smtClean="0"/>
            <a:t>明理</a:t>
          </a:r>
          <a:endParaRPr lang="zh-TW" altLang="en-US" dirty="0"/>
        </a:p>
      </dgm:t>
    </dgm:pt>
    <dgm:pt modelId="{443C7D52-27B1-43C0-8013-5E60B65FF21B}" type="parTrans" cxnId="{CE56276C-4A1A-4418-BE79-A4DDF105079E}">
      <dgm:prSet/>
      <dgm:spPr/>
      <dgm:t>
        <a:bodyPr/>
        <a:lstStyle/>
        <a:p>
          <a:endParaRPr lang="zh-TW" altLang="en-US"/>
        </a:p>
      </dgm:t>
    </dgm:pt>
    <dgm:pt modelId="{DF0E852E-623F-4C0F-A156-9D8E941232CC}" type="sibTrans" cxnId="{CE56276C-4A1A-4418-BE79-A4DDF105079E}">
      <dgm:prSet/>
      <dgm:spPr/>
      <dgm:t>
        <a:bodyPr/>
        <a:lstStyle/>
        <a:p>
          <a:endParaRPr lang="zh-TW" altLang="en-US"/>
        </a:p>
      </dgm:t>
    </dgm:pt>
    <dgm:pt modelId="{3B306162-2E32-448B-955B-8275D1117082}">
      <dgm:prSet phldrT="[文字]"/>
      <dgm:spPr/>
      <dgm:t>
        <a:bodyPr/>
        <a:lstStyle/>
        <a:p>
          <a:r>
            <a:rPr lang="zh-TW" altLang="en-US" dirty="0" smtClean="0"/>
            <a:t>實踐</a:t>
          </a:r>
          <a:endParaRPr lang="zh-TW" altLang="en-US" dirty="0"/>
        </a:p>
      </dgm:t>
    </dgm:pt>
    <dgm:pt modelId="{3E3926B4-6381-49C2-A411-DDF520DCCB3F}" type="parTrans" cxnId="{405CDDC9-596E-4DF9-B758-6AD6C934F029}">
      <dgm:prSet/>
      <dgm:spPr/>
      <dgm:t>
        <a:bodyPr/>
        <a:lstStyle/>
        <a:p>
          <a:endParaRPr lang="zh-TW" altLang="en-US"/>
        </a:p>
      </dgm:t>
    </dgm:pt>
    <dgm:pt modelId="{6EF1BF50-9BE2-4592-8F48-88C671B87267}" type="sibTrans" cxnId="{405CDDC9-596E-4DF9-B758-6AD6C934F029}">
      <dgm:prSet/>
      <dgm:spPr/>
      <dgm:t>
        <a:bodyPr/>
        <a:lstStyle/>
        <a:p>
          <a:endParaRPr lang="zh-TW" altLang="en-US"/>
        </a:p>
      </dgm:t>
    </dgm:pt>
    <dgm:pt modelId="{90B0EE73-9D69-4BCC-AB7C-29833DBEE2FA}" type="pres">
      <dgm:prSet presAssocID="{CDFA69B7-9EE1-4CAF-A423-7E9B25907B3F}" presName="compositeShape" presStyleCnt="0">
        <dgm:presLayoutVars>
          <dgm:chMax val="7"/>
          <dgm:dir/>
          <dgm:resizeHandles val="exact"/>
        </dgm:presLayoutVars>
      </dgm:prSet>
      <dgm:spPr/>
    </dgm:pt>
    <dgm:pt modelId="{B56F0985-DBBF-47A6-BA8A-83A4FB9F5B7F}" type="pres">
      <dgm:prSet presAssocID="{CDFA69B7-9EE1-4CAF-A423-7E9B25907B3F}" presName="wedge1" presStyleLbl="node1" presStyleIdx="0" presStyleCnt="3"/>
      <dgm:spPr/>
      <dgm:t>
        <a:bodyPr/>
        <a:lstStyle/>
        <a:p>
          <a:endParaRPr lang="zh-TW" altLang="en-US"/>
        </a:p>
      </dgm:t>
    </dgm:pt>
    <dgm:pt modelId="{CC1CF4D1-A252-4ECB-9456-2FBF02217B63}" type="pres">
      <dgm:prSet presAssocID="{CDFA69B7-9EE1-4CAF-A423-7E9B25907B3F}" presName="dummy1a" presStyleCnt="0"/>
      <dgm:spPr/>
    </dgm:pt>
    <dgm:pt modelId="{C808A7DC-12BA-4D5C-B127-C55822D7043C}" type="pres">
      <dgm:prSet presAssocID="{CDFA69B7-9EE1-4CAF-A423-7E9B25907B3F}" presName="dummy1b" presStyleCnt="0"/>
      <dgm:spPr/>
    </dgm:pt>
    <dgm:pt modelId="{6D3B76E6-7828-4541-8162-949331F68445}" type="pres">
      <dgm:prSet presAssocID="{CDFA69B7-9EE1-4CAF-A423-7E9B25907B3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0F51597-9175-4220-872F-E06030B2E721}" type="pres">
      <dgm:prSet presAssocID="{CDFA69B7-9EE1-4CAF-A423-7E9B25907B3F}" presName="wedge2" presStyleLbl="node1" presStyleIdx="1" presStyleCnt="3"/>
      <dgm:spPr/>
      <dgm:t>
        <a:bodyPr/>
        <a:lstStyle/>
        <a:p>
          <a:endParaRPr lang="zh-TW" altLang="en-US"/>
        </a:p>
      </dgm:t>
    </dgm:pt>
    <dgm:pt modelId="{65B5EF22-CD76-4C3F-8CAC-578309988155}" type="pres">
      <dgm:prSet presAssocID="{CDFA69B7-9EE1-4CAF-A423-7E9B25907B3F}" presName="dummy2a" presStyleCnt="0"/>
      <dgm:spPr/>
    </dgm:pt>
    <dgm:pt modelId="{09EF2E7C-71A2-485F-9611-71F2F9BA9308}" type="pres">
      <dgm:prSet presAssocID="{CDFA69B7-9EE1-4CAF-A423-7E9B25907B3F}" presName="dummy2b" presStyleCnt="0"/>
      <dgm:spPr/>
    </dgm:pt>
    <dgm:pt modelId="{30FD6DF1-6FBD-4B0A-A288-16B10221CB92}" type="pres">
      <dgm:prSet presAssocID="{CDFA69B7-9EE1-4CAF-A423-7E9B25907B3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A13ECFB-8A07-495B-977B-F289E5DEBAC5}" type="pres">
      <dgm:prSet presAssocID="{CDFA69B7-9EE1-4CAF-A423-7E9B25907B3F}" presName="wedge3" presStyleLbl="node1" presStyleIdx="2" presStyleCnt="3"/>
      <dgm:spPr/>
      <dgm:t>
        <a:bodyPr/>
        <a:lstStyle/>
        <a:p>
          <a:endParaRPr lang="zh-TW" altLang="en-US"/>
        </a:p>
      </dgm:t>
    </dgm:pt>
    <dgm:pt modelId="{ABE59646-3EA1-4AC6-8A56-ED46BE151280}" type="pres">
      <dgm:prSet presAssocID="{CDFA69B7-9EE1-4CAF-A423-7E9B25907B3F}" presName="dummy3a" presStyleCnt="0"/>
      <dgm:spPr/>
    </dgm:pt>
    <dgm:pt modelId="{7FCB5F23-D09F-4BE3-AFBA-D7D94D8465C4}" type="pres">
      <dgm:prSet presAssocID="{CDFA69B7-9EE1-4CAF-A423-7E9B25907B3F}" presName="dummy3b" presStyleCnt="0"/>
      <dgm:spPr/>
    </dgm:pt>
    <dgm:pt modelId="{E108CC8F-8D9F-4C39-A081-D484A2DD6BD2}" type="pres">
      <dgm:prSet presAssocID="{CDFA69B7-9EE1-4CAF-A423-7E9B25907B3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6FD441A-A000-45E2-8F04-EE8E347D130E}" type="pres">
      <dgm:prSet presAssocID="{49719B22-A9E5-4298-B272-E31F2770699C}" presName="arrowWedge1" presStyleLbl="fgSibTrans2D1" presStyleIdx="0" presStyleCnt="3"/>
      <dgm:spPr/>
    </dgm:pt>
    <dgm:pt modelId="{297B2F44-F531-4CF6-BBF1-6E45114C24A8}" type="pres">
      <dgm:prSet presAssocID="{DF0E852E-623F-4C0F-A156-9D8E941232CC}" presName="arrowWedge2" presStyleLbl="fgSibTrans2D1" presStyleIdx="1" presStyleCnt="3"/>
      <dgm:spPr/>
    </dgm:pt>
    <dgm:pt modelId="{3F87A0A0-2E04-4866-8968-FE59C4A1A84D}" type="pres">
      <dgm:prSet presAssocID="{6EF1BF50-9BE2-4592-8F48-88C671B87267}" presName="arrowWedge3" presStyleLbl="fgSibTrans2D1" presStyleIdx="2" presStyleCnt="3"/>
      <dgm:spPr/>
    </dgm:pt>
  </dgm:ptLst>
  <dgm:cxnLst>
    <dgm:cxn modelId="{CA56F9BF-0E80-432B-B688-E1B7921A189C}" type="presOf" srcId="{97DFDB48-AB74-49EA-A202-19F72539C9D2}" destId="{B56F0985-DBBF-47A6-BA8A-83A4FB9F5B7F}" srcOrd="0" destOrd="0" presId="urn:microsoft.com/office/officeart/2005/8/layout/cycle8"/>
    <dgm:cxn modelId="{CE56276C-4A1A-4418-BE79-A4DDF105079E}" srcId="{CDFA69B7-9EE1-4CAF-A423-7E9B25907B3F}" destId="{C4A1F3F5-F1B6-4A54-AF5F-C8327DE2C1DD}" srcOrd="1" destOrd="0" parTransId="{443C7D52-27B1-43C0-8013-5E60B65FF21B}" sibTransId="{DF0E852E-623F-4C0F-A156-9D8E941232CC}"/>
    <dgm:cxn modelId="{B297D2F5-BAAF-49D4-BF3A-627A391FEC4D}" type="presOf" srcId="{C4A1F3F5-F1B6-4A54-AF5F-C8327DE2C1DD}" destId="{70F51597-9175-4220-872F-E06030B2E721}" srcOrd="0" destOrd="0" presId="urn:microsoft.com/office/officeart/2005/8/layout/cycle8"/>
    <dgm:cxn modelId="{405CDDC9-596E-4DF9-B758-6AD6C934F029}" srcId="{CDFA69B7-9EE1-4CAF-A423-7E9B25907B3F}" destId="{3B306162-2E32-448B-955B-8275D1117082}" srcOrd="2" destOrd="0" parTransId="{3E3926B4-6381-49C2-A411-DDF520DCCB3F}" sibTransId="{6EF1BF50-9BE2-4592-8F48-88C671B87267}"/>
    <dgm:cxn modelId="{68D55713-0328-45A6-9D0C-36393DBBDEF9}" type="presOf" srcId="{C4A1F3F5-F1B6-4A54-AF5F-C8327DE2C1DD}" destId="{30FD6DF1-6FBD-4B0A-A288-16B10221CB92}" srcOrd="1" destOrd="0" presId="urn:microsoft.com/office/officeart/2005/8/layout/cycle8"/>
    <dgm:cxn modelId="{D0BBE313-C505-4A7C-9968-EC70C9E99D07}" type="presOf" srcId="{3B306162-2E32-448B-955B-8275D1117082}" destId="{AA13ECFB-8A07-495B-977B-F289E5DEBAC5}" srcOrd="0" destOrd="0" presId="urn:microsoft.com/office/officeart/2005/8/layout/cycle8"/>
    <dgm:cxn modelId="{CFE11026-BE37-4A9F-93CB-6DFF769579AB}" srcId="{CDFA69B7-9EE1-4CAF-A423-7E9B25907B3F}" destId="{97DFDB48-AB74-49EA-A202-19F72539C9D2}" srcOrd="0" destOrd="0" parTransId="{644FCC55-4EA8-4B77-ABE8-10A8144B9E89}" sibTransId="{49719B22-A9E5-4298-B272-E31F2770699C}"/>
    <dgm:cxn modelId="{F8C6B6E0-D1D1-464A-806B-A22300AB8785}" type="presOf" srcId="{CDFA69B7-9EE1-4CAF-A423-7E9B25907B3F}" destId="{90B0EE73-9D69-4BCC-AB7C-29833DBEE2FA}" srcOrd="0" destOrd="0" presId="urn:microsoft.com/office/officeart/2005/8/layout/cycle8"/>
    <dgm:cxn modelId="{49131ED4-2DAF-44CE-841A-037F0A998456}" type="presOf" srcId="{97DFDB48-AB74-49EA-A202-19F72539C9D2}" destId="{6D3B76E6-7828-4541-8162-949331F68445}" srcOrd="1" destOrd="0" presId="urn:microsoft.com/office/officeart/2005/8/layout/cycle8"/>
    <dgm:cxn modelId="{38C6E728-485C-4CE8-97A9-0282F56D1D8F}" type="presOf" srcId="{3B306162-2E32-448B-955B-8275D1117082}" destId="{E108CC8F-8D9F-4C39-A081-D484A2DD6BD2}" srcOrd="1" destOrd="0" presId="urn:microsoft.com/office/officeart/2005/8/layout/cycle8"/>
    <dgm:cxn modelId="{B3256E37-3805-4C3A-9591-85DED7D11FFE}" type="presParOf" srcId="{90B0EE73-9D69-4BCC-AB7C-29833DBEE2FA}" destId="{B56F0985-DBBF-47A6-BA8A-83A4FB9F5B7F}" srcOrd="0" destOrd="0" presId="urn:microsoft.com/office/officeart/2005/8/layout/cycle8"/>
    <dgm:cxn modelId="{C2625F00-E090-4528-AB1D-946926B67DE2}" type="presParOf" srcId="{90B0EE73-9D69-4BCC-AB7C-29833DBEE2FA}" destId="{CC1CF4D1-A252-4ECB-9456-2FBF02217B63}" srcOrd="1" destOrd="0" presId="urn:microsoft.com/office/officeart/2005/8/layout/cycle8"/>
    <dgm:cxn modelId="{2E414414-8604-4AA2-A890-9C155B725313}" type="presParOf" srcId="{90B0EE73-9D69-4BCC-AB7C-29833DBEE2FA}" destId="{C808A7DC-12BA-4D5C-B127-C55822D7043C}" srcOrd="2" destOrd="0" presId="urn:microsoft.com/office/officeart/2005/8/layout/cycle8"/>
    <dgm:cxn modelId="{31161CE5-7A2B-40BB-99AE-C6E58485CEA2}" type="presParOf" srcId="{90B0EE73-9D69-4BCC-AB7C-29833DBEE2FA}" destId="{6D3B76E6-7828-4541-8162-949331F68445}" srcOrd="3" destOrd="0" presId="urn:microsoft.com/office/officeart/2005/8/layout/cycle8"/>
    <dgm:cxn modelId="{8047AE40-75A1-4164-82AB-B167AF61C54F}" type="presParOf" srcId="{90B0EE73-9D69-4BCC-AB7C-29833DBEE2FA}" destId="{70F51597-9175-4220-872F-E06030B2E721}" srcOrd="4" destOrd="0" presId="urn:microsoft.com/office/officeart/2005/8/layout/cycle8"/>
    <dgm:cxn modelId="{D3139D19-CBAB-4497-87D9-9B8FA1F6229E}" type="presParOf" srcId="{90B0EE73-9D69-4BCC-AB7C-29833DBEE2FA}" destId="{65B5EF22-CD76-4C3F-8CAC-578309988155}" srcOrd="5" destOrd="0" presId="urn:microsoft.com/office/officeart/2005/8/layout/cycle8"/>
    <dgm:cxn modelId="{D65ABD75-05F5-43FB-945D-9C521AD2EFE4}" type="presParOf" srcId="{90B0EE73-9D69-4BCC-AB7C-29833DBEE2FA}" destId="{09EF2E7C-71A2-485F-9611-71F2F9BA9308}" srcOrd="6" destOrd="0" presId="urn:microsoft.com/office/officeart/2005/8/layout/cycle8"/>
    <dgm:cxn modelId="{A9068934-946B-41FA-A27C-135C61994BEF}" type="presParOf" srcId="{90B0EE73-9D69-4BCC-AB7C-29833DBEE2FA}" destId="{30FD6DF1-6FBD-4B0A-A288-16B10221CB92}" srcOrd="7" destOrd="0" presId="urn:microsoft.com/office/officeart/2005/8/layout/cycle8"/>
    <dgm:cxn modelId="{043A35C6-54E4-47E5-A4DA-C5690325F5C0}" type="presParOf" srcId="{90B0EE73-9D69-4BCC-AB7C-29833DBEE2FA}" destId="{AA13ECFB-8A07-495B-977B-F289E5DEBAC5}" srcOrd="8" destOrd="0" presId="urn:microsoft.com/office/officeart/2005/8/layout/cycle8"/>
    <dgm:cxn modelId="{02F841AC-04AA-4E33-B8B0-F04FB4237630}" type="presParOf" srcId="{90B0EE73-9D69-4BCC-AB7C-29833DBEE2FA}" destId="{ABE59646-3EA1-4AC6-8A56-ED46BE151280}" srcOrd="9" destOrd="0" presId="urn:microsoft.com/office/officeart/2005/8/layout/cycle8"/>
    <dgm:cxn modelId="{164AC83D-E0A2-44C1-A0AB-4875C5026613}" type="presParOf" srcId="{90B0EE73-9D69-4BCC-AB7C-29833DBEE2FA}" destId="{7FCB5F23-D09F-4BE3-AFBA-D7D94D8465C4}" srcOrd="10" destOrd="0" presId="urn:microsoft.com/office/officeart/2005/8/layout/cycle8"/>
    <dgm:cxn modelId="{0045635F-F5AC-4C78-A174-CBE601F3B46B}" type="presParOf" srcId="{90B0EE73-9D69-4BCC-AB7C-29833DBEE2FA}" destId="{E108CC8F-8D9F-4C39-A081-D484A2DD6BD2}" srcOrd="11" destOrd="0" presId="urn:microsoft.com/office/officeart/2005/8/layout/cycle8"/>
    <dgm:cxn modelId="{378BC06F-10C3-4C35-9371-53F62B9CAC01}" type="presParOf" srcId="{90B0EE73-9D69-4BCC-AB7C-29833DBEE2FA}" destId="{E6FD441A-A000-45E2-8F04-EE8E347D130E}" srcOrd="12" destOrd="0" presId="urn:microsoft.com/office/officeart/2005/8/layout/cycle8"/>
    <dgm:cxn modelId="{4301EB8B-4295-439E-86E6-D6ACB0665F9A}" type="presParOf" srcId="{90B0EE73-9D69-4BCC-AB7C-29833DBEE2FA}" destId="{297B2F44-F531-4CF6-BBF1-6E45114C24A8}" srcOrd="13" destOrd="0" presId="urn:microsoft.com/office/officeart/2005/8/layout/cycle8"/>
    <dgm:cxn modelId="{21EDAEF6-D018-4648-A133-AB57A35B259F}" type="presParOf" srcId="{90B0EE73-9D69-4BCC-AB7C-29833DBEE2FA}" destId="{3F87A0A0-2E04-4866-8968-FE59C4A1A84D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F0985-DBBF-47A6-BA8A-83A4FB9F5B7F}">
      <dsp:nvSpPr>
        <dsp:cNvPr id="0" name=""/>
        <dsp:cNvSpPr/>
      </dsp:nvSpPr>
      <dsp:spPr>
        <a:xfrm>
          <a:off x="299350" y="287289"/>
          <a:ext cx="2584323" cy="2584323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讀誦</a:t>
          </a:r>
          <a:endParaRPr lang="zh-TW" altLang="en-US" sz="3300" kern="1200" dirty="0"/>
        </a:p>
      </dsp:txBody>
      <dsp:txXfrm>
        <a:off x="1661350" y="834920"/>
        <a:ext cx="922972" cy="769143"/>
      </dsp:txXfrm>
    </dsp:sp>
    <dsp:sp modelId="{70F51597-9175-4220-872F-E06030B2E721}">
      <dsp:nvSpPr>
        <dsp:cNvPr id="0" name=""/>
        <dsp:cNvSpPr/>
      </dsp:nvSpPr>
      <dsp:spPr>
        <a:xfrm>
          <a:off x="246125" y="379587"/>
          <a:ext cx="2584323" cy="2584323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14010"/>
                <a:lumOff val="1587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4010"/>
                <a:lumOff val="1587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4010"/>
                <a:lumOff val="15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明理</a:t>
          </a:r>
          <a:endParaRPr lang="zh-TW" altLang="en-US" sz="3300" kern="1200" dirty="0"/>
        </a:p>
      </dsp:txBody>
      <dsp:txXfrm>
        <a:off x="861440" y="2056320"/>
        <a:ext cx="1384458" cy="676846"/>
      </dsp:txXfrm>
    </dsp:sp>
    <dsp:sp modelId="{AA13ECFB-8A07-495B-977B-F289E5DEBAC5}">
      <dsp:nvSpPr>
        <dsp:cNvPr id="0" name=""/>
        <dsp:cNvSpPr/>
      </dsp:nvSpPr>
      <dsp:spPr>
        <a:xfrm>
          <a:off x="192901" y="287289"/>
          <a:ext cx="2584323" cy="2584323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實踐</a:t>
          </a:r>
          <a:endParaRPr lang="zh-TW" altLang="en-US" sz="3300" kern="1200" dirty="0"/>
        </a:p>
      </dsp:txBody>
      <dsp:txXfrm>
        <a:off x="492251" y="834920"/>
        <a:ext cx="922972" cy="769143"/>
      </dsp:txXfrm>
    </dsp:sp>
    <dsp:sp modelId="{E6FD441A-A000-45E2-8F04-EE8E347D130E}">
      <dsp:nvSpPr>
        <dsp:cNvPr id="0" name=""/>
        <dsp:cNvSpPr/>
      </dsp:nvSpPr>
      <dsp:spPr>
        <a:xfrm>
          <a:off x="139582" y="127307"/>
          <a:ext cx="2904286" cy="290428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7B2F44-F531-4CF6-BBF1-6E45114C24A8}">
      <dsp:nvSpPr>
        <dsp:cNvPr id="0" name=""/>
        <dsp:cNvSpPr/>
      </dsp:nvSpPr>
      <dsp:spPr>
        <a:xfrm>
          <a:off x="86144" y="219441"/>
          <a:ext cx="2904286" cy="290428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3825"/>
                <a:lumOff val="14833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3825"/>
                <a:lumOff val="14833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3825"/>
                <a:lumOff val="148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87A0A0-2E04-4866-8968-FE59C4A1A84D}">
      <dsp:nvSpPr>
        <dsp:cNvPr id="0" name=""/>
        <dsp:cNvSpPr/>
      </dsp:nvSpPr>
      <dsp:spPr>
        <a:xfrm>
          <a:off x="32706" y="127307"/>
          <a:ext cx="2904286" cy="290428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27650"/>
                <a:lumOff val="29667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27650"/>
                <a:lumOff val="29667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27650"/>
                <a:lumOff val="296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544" y="0"/>
            <a:ext cx="2944971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6E190-5868-4856-8ECA-4ADDDBE2011B}" type="datetimeFigureOut">
              <a:rPr lang="zh-TW" altLang="en-US" smtClean="0"/>
              <a:t>2019/9/8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4971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544" y="9428584"/>
            <a:ext cx="2944971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5A451-3ABC-4292-8809-171EDB5CC6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09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544" y="0"/>
            <a:ext cx="2944971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752E4-6023-4A09-B37D-3D3B1012B5FC}" type="datetimeFigureOut">
              <a:rPr lang="zh-TW" altLang="en-US" smtClean="0"/>
              <a:t>2019/9/8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609" y="4777194"/>
            <a:ext cx="54368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4971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544" y="9428584"/>
            <a:ext cx="2944971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FD3D2-0787-456C-904A-DC9CEFD90E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3251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FD3D2-0787-456C-904A-DC9CEFD90E7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4504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133600" y="1600200"/>
            <a:ext cx="4876800" cy="1752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zh-TW" altLang="zh-TW" sz="4400" b="1">
              <a:ea typeface="標楷體" pitchFamily="65" charset="-12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224089" y="503238"/>
            <a:ext cx="4633912" cy="369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5715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860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zh-TW" altLang="zh-TW" sz="1800">
              <a:solidFill>
                <a:schemeClr val="bg2"/>
              </a:solidFill>
              <a:ea typeface="標楷體" pitchFamily="65" charset="-120"/>
            </a:endParaRP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92339" y="1628775"/>
            <a:ext cx="4756150" cy="1728788"/>
          </a:xfrm>
          <a:extLst/>
        </p:spPr>
        <p:txBody>
          <a:bodyPr/>
          <a:lstStyle>
            <a:lvl1pPr>
              <a:defRPr sz="4400">
                <a:solidFill>
                  <a:srgbClr val="0000FF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55777" y="4437063"/>
            <a:ext cx="4176713" cy="457200"/>
          </a:xfrm>
          <a:extLst/>
        </p:spPr>
        <p:txBody>
          <a:bodyPr>
            <a:spAutoFit/>
          </a:bodyPr>
          <a:lstStyle>
            <a:lvl1pPr marL="0" indent="0" algn="ctr" eaLnBrk="0" hangingPunct="0">
              <a:spcBef>
                <a:spcPct val="0"/>
              </a:spcBef>
              <a:buFontTx/>
              <a:buNone/>
              <a:defRPr sz="2400">
                <a:solidFill>
                  <a:srgbClr val="0000FF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17" y="134938"/>
            <a:ext cx="812800" cy="7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529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F9058-9138-4A48-83CE-213BA47D7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0966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007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007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F9058-9138-4A48-83CE-213BA47D7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6351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626" y="228600"/>
            <a:ext cx="854075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01626" y="1600200"/>
            <a:ext cx="4194175" cy="44989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1" y="1600200"/>
            <a:ext cx="4194175" cy="2173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1" y="3925890"/>
            <a:ext cx="4194175" cy="2173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F9058-9138-4A48-83CE-213BA47D7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1149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301626" y="228602"/>
            <a:ext cx="8540750" cy="5870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F9058-9138-4A48-83CE-213BA47D7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1219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F9058-9138-4A48-83CE-213BA47D7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09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F9058-9138-4A48-83CE-213BA47D7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0204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F9058-9138-4A48-83CE-213BA47D7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18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9890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28802"/>
            <a:ext cx="4040188" cy="44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9890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28802"/>
            <a:ext cx="4041775" cy="44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F9058-9138-4A48-83CE-213BA47D7D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1206501" y="152402"/>
            <a:ext cx="7467599" cy="68421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800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F9058-9138-4A48-83CE-213BA47D7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7142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F9058-9138-4A48-83CE-213BA47D7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8432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F9058-9138-4A48-83CE-213BA47D7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104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F9058-9138-4A48-83CE-213BA47D7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2068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17" y="134938"/>
            <a:ext cx="812800" cy="7747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6501" y="152402"/>
            <a:ext cx="7467599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1075"/>
            <a:ext cx="822960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1206500" y="876300"/>
            <a:ext cx="74676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zh-TW" altLang="en-US" sz="1800">
              <a:ea typeface="標楷體" pitchFamily="65" charset="-120"/>
            </a:endParaRP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4625"/>
            <a:ext cx="2133600" cy="196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a typeface="新細明體" pitchFamily="18" charset="-120"/>
              </a:defRPr>
            </a:lvl1pPr>
          </a:lstStyle>
          <a:p>
            <a:fld id="{C86F9058-9138-4A48-83CE-213BA47D7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56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Arial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Arial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Arial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Arial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Arial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Arial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Arial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Arial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8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Ü"/>
        <a:defRPr kumimoji="1" sz="24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 b="1">
          <a:solidFill>
            <a:srgbClr val="FF66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b="1">
          <a:solidFill>
            <a:srgbClr val="00800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 b="1">
          <a:solidFill>
            <a:srgbClr val="0070C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 b="1">
          <a:solidFill>
            <a:srgbClr val="00330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 b="1">
          <a:solidFill>
            <a:srgbClr val="00330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 b="1">
          <a:solidFill>
            <a:srgbClr val="00330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 b="1">
          <a:solidFill>
            <a:srgbClr val="003300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25105;&#25165;&#19981;&#25918;&#25163;&#21602;.ppt" TargetMode="External"/><Relationship Id="rId2" Type="http://schemas.openxmlformats.org/officeDocument/2006/relationships/hyperlink" Target="970217&#36939;&#29992;&#32362;&#26412;&#21855;&#30332;&#32147;&#20856;&#29983;&#21629;&#25945;&#32946;&#24515;&#24471;&#20998;&#20139;/&#36939;&#29992;&#32362;&#26412;&#21855;&#30332;&#32147;&#20856;&#29983;&#21629;&#25945;&#32946;&#24515;&#24471;&#20998;&#20139;.pp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zh-TW" altLang="zh-TW" dirty="0"/>
              <a:t>三贏的讀經教育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sz="quarter" idx="1"/>
          </p:nvPr>
        </p:nvSpPr>
        <p:spPr>
          <a:xfrm>
            <a:off x="1883703" y="4437064"/>
            <a:ext cx="5568951" cy="830997"/>
          </a:xfrm>
        </p:spPr>
        <p:txBody>
          <a:bodyPr/>
          <a:lstStyle/>
          <a:p>
            <a:r>
              <a:rPr lang="zh-TW" altLang="en-US" dirty="0" smtClean="0"/>
              <a:t>興音講堂 蔡素貞 分</a:t>
            </a:r>
            <a:r>
              <a:rPr lang="zh-TW" altLang="en-US" dirty="0"/>
              <a:t>享</a:t>
            </a:r>
            <a:endParaRPr lang="en-US" altLang="zh-TW" dirty="0" smtClean="0"/>
          </a:p>
          <a:p>
            <a:r>
              <a:rPr lang="en-US" altLang="zh-TW" dirty="0" smtClean="0"/>
              <a:t>108/9/8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036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分享內容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興音讀經推廣</a:t>
            </a:r>
            <a:r>
              <a:rPr lang="zh-TW" altLang="en-US" dirty="0" smtClean="0"/>
              <a:t>簡介</a:t>
            </a:r>
            <a:endParaRPr lang="en-US" altLang="zh-TW" dirty="0" smtClean="0"/>
          </a:p>
          <a:p>
            <a:r>
              <a:rPr lang="zh-TW" altLang="en-US" dirty="0"/>
              <a:t>興音讀經教學目標</a:t>
            </a:r>
            <a:endParaRPr lang="en-US" altLang="zh-TW" dirty="0"/>
          </a:p>
          <a:p>
            <a:r>
              <a:rPr lang="zh-TW" altLang="en-US" dirty="0"/>
              <a:t>教學模式及好處</a:t>
            </a:r>
            <a:endParaRPr lang="en-US" altLang="zh-TW" dirty="0"/>
          </a:p>
          <a:p>
            <a:r>
              <a:rPr lang="zh-TW" altLang="zh-TW" dirty="0"/>
              <a:t>三贏的讀經教育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F9058-9138-4A48-83CE-213BA47D7DD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140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興</a:t>
            </a:r>
            <a:r>
              <a:rPr lang="zh-TW" altLang="en-US" dirty="0" smtClean="0"/>
              <a:t>音讀經推廣簡介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興音讀經推廣歷程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340726"/>
              </p:ext>
            </p:extLst>
          </p:nvPr>
        </p:nvGraphicFramePr>
        <p:xfrm>
          <a:off x="764088" y="1565751"/>
          <a:ext cx="7533245" cy="4887435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{5C22544A-7EE6-4342-B048-85BDC9FD1C3A}</a:tableStyleId>
              </a:tblPr>
              <a:tblGrid>
                <a:gridCol w="1879752"/>
                <a:gridCol w="5653493"/>
              </a:tblGrid>
              <a:tr h="6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讀經班</a:t>
                      </a:r>
                      <a:endParaRPr lang="zh-TW" altLang="en-US" sz="2000" b="1" i="0" u="none" strike="noStrike" dirty="0">
                        <a:solidFill>
                          <a:srgbClr val="0000CC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b="1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93	96	99	102	105	108(</a:t>
                      </a:r>
                      <a:r>
                        <a:rPr lang="zh-TW" altLang="en-US" sz="2000" b="1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2000" b="1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000" b="1" i="0" u="none" strike="noStrike" dirty="0">
                        <a:solidFill>
                          <a:srgbClr val="0000CC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82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1" u="none" strike="noStrike" dirty="0" smtClean="0">
                          <a:solidFill>
                            <a:srgbClr val="0000CC"/>
                          </a:solidFill>
                          <a:effectLst/>
                        </a:rPr>
                        <a:t>外埔興</a:t>
                      </a:r>
                      <a:r>
                        <a:rPr lang="zh-TW" altLang="en-US" sz="20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音</a:t>
                      </a:r>
                      <a:endParaRPr lang="zh-TW" altLang="en-US" sz="2000" b="1" i="0" u="none" strike="noStrike" dirty="0">
                        <a:solidFill>
                          <a:srgbClr val="0000CC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93=========</a:t>
                      </a:r>
                      <a:r>
                        <a:rPr lang="en-US" altLang="zh-TW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" panose="05000000000000000000" pitchFamily="2" charset="2"/>
                        </a:rPr>
                        <a:t>98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82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1" u="none" strike="noStrike" dirty="0" smtClean="0">
                          <a:solidFill>
                            <a:srgbClr val="0000CC"/>
                          </a:solidFill>
                          <a:effectLst/>
                        </a:rPr>
                        <a:t>大甲日</a:t>
                      </a:r>
                      <a:r>
                        <a:rPr lang="zh-TW" altLang="en-US" sz="20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南</a:t>
                      </a:r>
                      <a:endParaRPr lang="zh-TW" altLang="en-US" sz="2000" b="1" i="0" u="none" strike="noStrike" dirty="0">
                        <a:solidFill>
                          <a:srgbClr val="0000CC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altLang="zh-TW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95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82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大安圖書館</a:t>
                      </a:r>
                      <a:endParaRPr lang="zh-TW" altLang="en-US" sz="2000" b="1" i="0" u="none" strike="noStrike" dirty="0">
                        <a:solidFill>
                          <a:srgbClr val="0000CC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2" algn="l" fontAlgn="ctr"/>
                      <a:r>
                        <a:rPr lang="en-US" altLang="zh-TW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96========</a:t>
                      </a:r>
                      <a:r>
                        <a:rPr lang="en-US" altLang="zh-TW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altLang="zh-TW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101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82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梧棲圖書館</a:t>
                      </a:r>
                      <a:endParaRPr lang="zh-TW" altLang="en-US" sz="2000" b="1" i="0" u="none" strike="noStrike" dirty="0">
                        <a:solidFill>
                          <a:srgbClr val="0000CC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3" algn="l" fontAlgn="ctr"/>
                      <a:r>
                        <a:rPr lang="zh-TW" alt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en-US" altLang="zh-TW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98============</a:t>
                      </a:r>
                      <a:r>
                        <a:rPr lang="en-US" altLang="zh-TW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" panose="05000000000000000000" pitchFamily="2" charset="2"/>
                        </a:rPr>
                        <a:t>105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82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1" u="none" strike="noStrike" dirty="0" smtClean="0">
                          <a:solidFill>
                            <a:srgbClr val="0000CC"/>
                          </a:solidFill>
                          <a:effectLst/>
                        </a:rPr>
                        <a:t>沙鹿兒福館</a:t>
                      </a:r>
                      <a:endParaRPr lang="zh-TW" altLang="en-US" sz="2000" b="1" i="0" u="none" strike="noStrike" dirty="0">
                        <a:solidFill>
                          <a:srgbClr val="0000CC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8" algn="l" fontAlgn="ctr"/>
                      <a:r>
                        <a:rPr lang="zh-TW" alt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en-US" altLang="zh-TW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106====</a:t>
                      </a:r>
                      <a:r>
                        <a:rPr lang="en-US" altLang="zh-TW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" panose="05000000000000000000" pitchFamily="2" charset="2"/>
                        </a:rPr>
                        <a:t></a:t>
                      </a:r>
                      <a:endParaRPr lang="zh-TW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82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1" u="none" strike="noStrike" dirty="0" smtClean="0">
                          <a:solidFill>
                            <a:srgbClr val="0000CC"/>
                          </a:solidFill>
                          <a:effectLst/>
                        </a:rPr>
                        <a:t>大甲銅</a:t>
                      </a:r>
                      <a:r>
                        <a:rPr lang="zh-TW" altLang="en-US" sz="20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安</a:t>
                      </a:r>
                      <a:endParaRPr lang="zh-TW" altLang="en-US" sz="2000" b="1" i="0" u="none" strike="noStrike" dirty="0">
                        <a:solidFill>
                          <a:srgbClr val="0000CC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8" algn="l" fontAlgn="ctr"/>
                      <a:r>
                        <a:rPr lang="zh-TW" alt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</a:t>
                      </a:r>
                      <a:r>
                        <a:rPr lang="en-US" altLang="zh-TW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107=</a:t>
                      </a:r>
                      <a:r>
                        <a:rPr lang="en-US" altLang="zh-TW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" panose="05000000000000000000" pitchFamily="2" charset="2"/>
                        </a:rPr>
                        <a:t></a:t>
                      </a:r>
                      <a:endParaRPr lang="zh-TW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F9058-9138-4A48-83CE-213BA47D7DD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435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興</a:t>
            </a:r>
            <a:r>
              <a:rPr lang="zh-TW" altLang="en-US" smtClean="0"/>
              <a:t>音讀經推廣簡介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興音的使命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南海古佛慈悲：</a:t>
            </a:r>
          </a:p>
          <a:p>
            <a:pPr marL="914400" lvl="2" indent="0">
              <a:buNone/>
            </a:pPr>
            <a:r>
              <a:rPr lang="zh-TW" altLang="zh-TW" dirty="0" smtClean="0"/>
              <a:t>欲</a:t>
            </a:r>
            <a:r>
              <a:rPr lang="zh-TW" altLang="zh-TW" dirty="0"/>
              <a:t>問壇號聽仔細，付於</a:t>
            </a:r>
            <a:r>
              <a:rPr lang="zh-TW" altLang="zh-TW" u="sng" dirty="0"/>
              <a:t>興音</a:t>
            </a:r>
            <a:r>
              <a:rPr lang="zh-TW" altLang="zh-TW" dirty="0"/>
              <a:t>聖音傳。</a:t>
            </a:r>
          </a:p>
          <a:p>
            <a:pPr marL="914400" lvl="2" indent="0">
              <a:buNone/>
            </a:pPr>
            <a:r>
              <a:rPr lang="zh-TW" altLang="zh-TW" dirty="0"/>
              <a:t>倫理道德應宣化，復古重任擔在肩</a:t>
            </a:r>
            <a:r>
              <a:rPr lang="zh-TW" altLang="zh-TW" dirty="0" smtClean="0"/>
              <a:t>，</a:t>
            </a:r>
            <a:endParaRPr lang="en-US" altLang="zh-TW" dirty="0" smtClean="0"/>
          </a:p>
          <a:p>
            <a:pPr marL="914400" lvl="2" indent="0">
              <a:buNone/>
            </a:pPr>
            <a:r>
              <a:rPr lang="zh-TW" altLang="zh-TW" dirty="0" smtClean="0"/>
              <a:t>暮鼓晨鐘</a:t>
            </a:r>
            <a:r>
              <a:rPr lang="zh-TW" altLang="zh-TW" dirty="0"/>
              <a:t>傳宇宙，振壟啟聵化迷頑。</a:t>
            </a:r>
          </a:p>
          <a:p>
            <a:pPr marL="914400" lvl="2" indent="0">
              <a:buNone/>
            </a:pPr>
            <a:r>
              <a:rPr lang="zh-TW" altLang="zh-TW" dirty="0"/>
              <a:t>千里聖音爾傳遍，呼喚歸雁返鄉關</a:t>
            </a:r>
            <a:r>
              <a:rPr lang="zh-TW" altLang="zh-TW" dirty="0" smtClean="0"/>
              <a:t>，</a:t>
            </a:r>
            <a:endParaRPr lang="en-US" altLang="zh-TW" dirty="0" smtClean="0"/>
          </a:p>
          <a:p>
            <a:pPr marL="914400" lvl="2" indent="0">
              <a:buNone/>
            </a:pPr>
            <a:r>
              <a:rPr lang="zh-TW" altLang="zh-TW" dirty="0" smtClean="0"/>
              <a:t>天地</a:t>
            </a:r>
            <a:r>
              <a:rPr lang="zh-TW" altLang="zh-TW" dirty="0"/>
              <a:t>立心民立命，繼往開來宗脈傳。</a:t>
            </a:r>
          </a:p>
          <a:p>
            <a:pPr marL="914400" lvl="2" indent="0">
              <a:buNone/>
            </a:pPr>
            <a:r>
              <a:rPr lang="zh-TW" altLang="zh-TW" dirty="0"/>
              <a:t>慈雲甘露法音潤，莫負使命方該然。好嗎</a:t>
            </a:r>
            <a:r>
              <a:rPr lang="zh-TW" altLang="zh-TW" dirty="0" smtClean="0"/>
              <a:t>？</a:t>
            </a:r>
            <a:endParaRPr lang="en-US" altLang="zh-TW" dirty="0"/>
          </a:p>
          <a:p>
            <a:r>
              <a:rPr lang="zh-TW" altLang="en-US" dirty="0"/>
              <a:t>興音</a:t>
            </a:r>
            <a:r>
              <a:rPr lang="zh-TW" altLang="en-US" dirty="0" smtClean="0"/>
              <a:t>讀經推廣理念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以誦讀開發潛能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以明理啟發智慧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以實踐培養品德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F9058-9138-4A48-83CE-213BA47D7DDB}" type="slidenum">
              <a:rPr lang="zh-TW" altLang="en-US" smtClean="0"/>
              <a:t>4</a:t>
            </a:fld>
            <a:endParaRPr lang="zh-TW" altLang="en-US"/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3376301269"/>
              </p:ext>
            </p:extLst>
          </p:nvPr>
        </p:nvGraphicFramePr>
        <p:xfrm>
          <a:off x="5610225" y="3717131"/>
          <a:ext cx="3076575" cy="325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139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興音讀經教學目標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老師充滿熱忱</a:t>
            </a:r>
          </a:p>
          <a:p>
            <a:pPr lvl="1"/>
            <a:r>
              <a:rPr lang="zh-TW" altLang="en-US" dirty="0" smtClean="0"/>
              <a:t>投入：主動參與，真誠奉獻</a:t>
            </a:r>
          </a:p>
          <a:p>
            <a:pPr lvl="1"/>
            <a:r>
              <a:rPr lang="zh-TW" altLang="en-US" dirty="0" smtClean="0"/>
              <a:t>成長：參加培訓，自我充實，教學相長</a:t>
            </a:r>
          </a:p>
          <a:p>
            <a:r>
              <a:rPr lang="zh-TW" altLang="en-US" dirty="0" smtClean="0"/>
              <a:t>課堂充滿快樂的氣氛</a:t>
            </a:r>
          </a:p>
          <a:p>
            <a:pPr lvl="1"/>
            <a:r>
              <a:rPr lang="zh-TW" altLang="en-US" dirty="0" smtClean="0"/>
              <a:t>以讀經及講解為主，滿足老師和家長的需求</a:t>
            </a:r>
          </a:p>
          <a:p>
            <a:pPr lvl="1"/>
            <a:r>
              <a:rPr lang="zh-TW" altLang="en-US" dirty="0" smtClean="0"/>
              <a:t>以獎勵及故事為輔，滿足孩子的需求</a:t>
            </a:r>
          </a:p>
          <a:p>
            <a:pPr lvl="2"/>
            <a:r>
              <a:rPr lang="zh-TW" altLang="en-US" dirty="0" smtClean="0"/>
              <a:t>吸引孩子愛上讀經班</a:t>
            </a:r>
          </a:p>
          <a:p>
            <a:r>
              <a:rPr lang="zh-TW" altLang="en-US" dirty="0" smtClean="0"/>
              <a:t>回家力行及複習率高</a:t>
            </a:r>
            <a:r>
              <a:rPr lang="en-US" altLang="zh-TW" dirty="0" smtClean="0"/>
              <a:t>(</a:t>
            </a:r>
            <a:r>
              <a:rPr lang="zh-TW" altLang="en-US" dirty="0" smtClean="0"/>
              <a:t>親</a:t>
            </a:r>
            <a:r>
              <a:rPr lang="zh-TW" altLang="en-US" dirty="0"/>
              <a:t>子讀經成功</a:t>
            </a:r>
            <a:r>
              <a:rPr lang="zh-TW" altLang="en-US" dirty="0" smtClean="0"/>
              <a:t>關鍵</a:t>
            </a:r>
            <a:r>
              <a:rPr lang="en-US" altLang="zh-TW" dirty="0" smtClean="0"/>
              <a:t>)</a:t>
            </a:r>
            <a:endParaRPr lang="zh-TW" altLang="en-US" dirty="0"/>
          </a:p>
          <a:p>
            <a:pPr lvl="1"/>
            <a:r>
              <a:rPr lang="zh-TW" altLang="en-US" dirty="0" smtClean="0"/>
              <a:t>孩子回家力行，落實經典，品格成長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家長回家陪讀，依照進度複習，複習率越高，效果越好</a:t>
            </a:r>
          </a:p>
          <a:p>
            <a:pPr lvl="2"/>
            <a:r>
              <a:rPr lang="zh-TW" altLang="en-US" dirty="0" smtClean="0"/>
              <a:t>肯定資質不同，不強迫背誦，經典種子日後自然茁壯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F9058-9138-4A48-83CE-213BA47D7DD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531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教學模式及好處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《</a:t>
            </a:r>
            <a:r>
              <a:rPr lang="zh-TW" altLang="zh-TW" dirty="0" smtClean="0"/>
              <a:t>讀誦</a:t>
            </a:r>
            <a:r>
              <a:rPr lang="en-US" altLang="zh-TW" dirty="0" smtClean="0">
                <a:sym typeface="Wingdings" panose="05000000000000000000" pitchFamily="2" charset="2"/>
              </a:rPr>
              <a:t></a:t>
            </a:r>
            <a:r>
              <a:rPr lang="zh-TW" altLang="zh-TW" dirty="0" smtClean="0"/>
              <a:t>明理</a:t>
            </a:r>
            <a:r>
              <a:rPr lang="en-US" altLang="zh-TW" dirty="0" smtClean="0">
                <a:sym typeface="Wingdings" panose="05000000000000000000" pitchFamily="2" charset="2"/>
              </a:rPr>
              <a:t></a:t>
            </a:r>
            <a:r>
              <a:rPr lang="zh-TW" altLang="zh-TW" dirty="0" smtClean="0"/>
              <a:t>實踐</a:t>
            </a:r>
            <a:r>
              <a:rPr lang="en-US" altLang="zh-TW" dirty="0" smtClean="0">
                <a:sym typeface="Wingdings" panose="05000000000000000000" pitchFamily="2" charset="2"/>
              </a:rPr>
              <a:t>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》</a:t>
            </a:r>
            <a:r>
              <a:rPr lang="zh-TW" altLang="zh-TW" dirty="0" smtClean="0"/>
              <a:t>的循環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讀誦：</a:t>
            </a:r>
            <a:r>
              <a:rPr lang="zh-TW" altLang="zh-TW" dirty="0" smtClean="0"/>
              <a:t>經典文字簡短，意思深長，多讀</a:t>
            </a:r>
            <a:r>
              <a:rPr lang="zh-TW" altLang="en-US" dirty="0" smtClean="0"/>
              <a:t>可以幫助理解。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明理</a:t>
            </a:r>
            <a:r>
              <a:rPr lang="zh-TW" altLang="en-US" dirty="0" smtClean="0"/>
              <a:t>：多讀、</a:t>
            </a:r>
            <a:r>
              <a:rPr lang="zh-TW" altLang="zh-TW" dirty="0" smtClean="0"/>
              <a:t>熟讀</a:t>
            </a:r>
            <a:r>
              <a:rPr lang="zh-TW" altLang="en-US" dirty="0" smtClean="0"/>
              <a:t>，再深思、</a:t>
            </a:r>
            <a:r>
              <a:rPr lang="zh-TW" altLang="zh-TW" dirty="0" smtClean="0"/>
              <a:t>仔細玩味，才能瞭解和體會</a:t>
            </a:r>
            <a:r>
              <a:rPr lang="zh-TW" altLang="en-US" dirty="0" smtClean="0"/>
              <a:t>經典中的意思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實踐：明白經典中的道理，順著道理做，自然得到善的感應，同時對經典產生信心，更精進的讀誦。</a:t>
            </a:r>
            <a:endParaRPr lang="zh-TW" altLang="zh-TW" dirty="0" smtClean="0"/>
          </a:p>
          <a:p>
            <a:r>
              <a:rPr lang="zh-TW" altLang="zh-TW" dirty="0" smtClean="0"/>
              <a:t>老師課堂</a:t>
            </a:r>
            <a:r>
              <a:rPr lang="zh-TW" altLang="en-US" dirty="0" smtClean="0"/>
              <a:t>帶</a:t>
            </a:r>
            <a:r>
              <a:rPr lang="zh-TW" altLang="zh-TW" dirty="0" smtClean="0"/>
              <a:t>讀</a:t>
            </a:r>
            <a:r>
              <a:rPr lang="zh-TW" altLang="en-US" dirty="0" smtClean="0"/>
              <a:t>並講</a:t>
            </a:r>
            <a:r>
              <a:rPr lang="zh-TW" altLang="zh-TW" dirty="0" smtClean="0"/>
              <a:t>解</a:t>
            </a:r>
            <a:r>
              <a:rPr lang="zh-TW" altLang="en-US" dirty="0" smtClean="0"/>
              <a:t>，</a:t>
            </a:r>
            <a:r>
              <a:rPr lang="zh-TW" altLang="zh-TW" dirty="0" smtClean="0"/>
              <a:t>老師</a:t>
            </a:r>
            <a:r>
              <a:rPr lang="zh-TW" altLang="zh-TW" dirty="0"/>
              <a:t>、家長和孩子教學相長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當</a:t>
            </a:r>
            <a:r>
              <a:rPr lang="zh-TW" altLang="zh-TW" dirty="0" smtClean="0"/>
              <a:t>老師</a:t>
            </a:r>
            <a:r>
              <a:rPr lang="zh-TW" altLang="en-US" dirty="0" smtClean="0"/>
              <a:t>比當學生時認真。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家長</a:t>
            </a:r>
            <a:r>
              <a:rPr lang="zh-TW" altLang="en-US" dirty="0" smtClean="0"/>
              <a:t>為了陪孩子，自己學得比孩子多。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孩子可以</a:t>
            </a:r>
            <a:r>
              <a:rPr lang="zh-TW" altLang="en-US" dirty="0"/>
              <a:t>聽故事、領獎品，快樂的讀經。</a:t>
            </a:r>
            <a:endParaRPr lang="en-US" altLang="zh-TW" dirty="0" smtClean="0"/>
          </a:p>
          <a:p>
            <a:r>
              <a:rPr lang="zh-TW" altLang="en-US" dirty="0" smtClean="0"/>
              <a:t>孩子</a:t>
            </a:r>
            <a:r>
              <a:rPr lang="zh-TW" altLang="zh-TW" dirty="0" smtClean="0"/>
              <a:t>回家</a:t>
            </a:r>
            <a:r>
              <a:rPr lang="zh-TW" altLang="zh-TW" dirty="0"/>
              <a:t>複習、實踐。</a:t>
            </a:r>
          </a:p>
          <a:p>
            <a:pPr lvl="1"/>
            <a:r>
              <a:rPr lang="zh-TW" altLang="zh-TW" dirty="0" smtClean="0"/>
              <a:t>孩子</a:t>
            </a:r>
            <a:r>
              <a:rPr lang="zh-TW" altLang="en-US" dirty="0" smtClean="0"/>
              <a:t>在家裡及學校落實，品學兼優。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F9058-9138-4A48-83CE-213BA47D7DD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358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三贏的讀經</a:t>
            </a:r>
            <a:r>
              <a:rPr lang="zh-TW" altLang="zh-TW" dirty="0" smtClean="0"/>
              <a:t>教育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孩子贏得學習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老師上課時以繪本及故事啟發孩子，讓孩子明白經典的意思，加深印象，讓孩子喜歡上讀經班，並喜歡閱讀課外書籍，增加知識廣度。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例如：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《</a:t>
            </a:r>
            <a:r>
              <a:rPr lang="zh-TW" altLang="en-US" dirty="0" smtClean="0"/>
              <a:t>論語 八佾第三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》</a:t>
            </a:r>
            <a:r>
              <a:rPr lang="zh-TW" altLang="en-US" dirty="0" smtClean="0"/>
              <a:t>子</a:t>
            </a:r>
            <a:r>
              <a:rPr lang="zh-TW" altLang="en-US" dirty="0"/>
              <a:t>曰：「君子無所爭，必也射乎！揖讓而升，下而飲，其爭也君子。」</a:t>
            </a:r>
          </a:p>
          <a:p>
            <a:pPr lvl="3"/>
            <a:r>
              <a:rPr lang="zh-TW" altLang="en-US" dirty="0" smtClean="0">
                <a:hlinkClick r:id="rId2" action="ppaction://hlinkpres?slideindex=1&amp;slidetitle="/>
              </a:rPr>
              <a:t>繪本</a:t>
            </a:r>
            <a:r>
              <a:rPr lang="zh-TW" altLang="en-US" dirty="0"/>
              <a:t>：</a:t>
            </a:r>
            <a:r>
              <a:rPr lang="zh-TW" altLang="en-US" dirty="0" smtClean="0">
                <a:hlinkClick r:id="rId3" action="ppaction://hlinkpres?slideindex=1&amp;slidetitle="/>
              </a:rPr>
              <a:t>我才不放手呢</a:t>
            </a:r>
            <a:endParaRPr lang="en-US" altLang="zh-TW" dirty="0" smtClean="0"/>
          </a:p>
          <a:p>
            <a:pPr lvl="4"/>
            <a:r>
              <a:rPr lang="en-US" altLang="zh-TW" dirty="0"/>
              <a:t>《</a:t>
            </a:r>
            <a:r>
              <a:rPr lang="zh-TW" altLang="en-US" dirty="0" smtClean="0"/>
              <a:t>為政第二</a:t>
            </a:r>
            <a:r>
              <a:rPr lang="en-US" altLang="zh-TW" dirty="0" smtClean="0"/>
              <a:t>》</a:t>
            </a:r>
            <a:r>
              <a:rPr lang="zh-TW" altLang="en-US" dirty="0" smtClean="0"/>
              <a:t>子</a:t>
            </a:r>
            <a:r>
              <a:rPr lang="zh-TW" altLang="en-US" dirty="0"/>
              <a:t>曰：「人而無信，不知其可也。大車無輗，小車無軏，其何以行之哉？」</a:t>
            </a:r>
          </a:p>
          <a:p>
            <a:r>
              <a:rPr lang="zh-TW" altLang="zh-TW" dirty="0" smtClean="0"/>
              <a:t>家長</a:t>
            </a:r>
            <a:r>
              <a:rPr lang="zh-TW" altLang="en-US" dirty="0" smtClean="0"/>
              <a:t>贏得成長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家長以身作則與孩子一同學習經典並力行，啟發智慧，親子共同成長。</a:t>
            </a:r>
            <a:r>
              <a:rPr lang="en-US" altLang="zh-TW" dirty="0" smtClean="0"/>
              <a:t> </a:t>
            </a:r>
            <a:endParaRPr lang="zh-TW" altLang="zh-TW" dirty="0" smtClean="0"/>
          </a:p>
          <a:p>
            <a:r>
              <a:rPr lang="zh-TW" altLang="zh-TW" dirty="0" smtClean="0"/>
              <a:t>老師</a:t>
            </a:r>
            <a:r>
              <a:rPr lang="zh-TW" altLang="en-US" dirty="0" smtClean="0"/>
              <a:t>贏得智慧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老師</a:t>
            </a:r>
            <a:r>
              <a:rPr lang="zh-TW" altLang="zh-TW" dirty="0"/>
              <a:t>有學習的動機，自我</a:t>
            </a:r>
            <a:r>
              <a:rPr lang="zh-TW" altLang="zh-TW" dirty="0" smtClean="0"/>
              <a:t>成長，法</a:t>
            </a:r>
            <a:r>
              <a:rPr lang="zh-TW" altLang="zh-TW" dirty="0"/>
              <a:t>布施得聰明智慧</a:t>
            </a:r>
            <a:r>
              <a:rPr lang="zh-TW" altLang="zh-TW" dirty="0" smtClean="0"/>
              <a:t>。</a:t>
            </a:r>
            <a:endParaRPr lang="zh-TW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F9058-9138-4A48-83CE-213BA47D7DD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77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</a:rPr>
              <a:t>期望因讀經的推廣</a:t>
            </a:r>
          </a:p>
          <a:p>
            <a:pPr lvl="1"/>
            <a:r>
              <a:rPr lang="zh-TW" altLang="en-US" dirty="0" smtClean="0">
                <a:latin typeface="標楷體" pitchFamily="65" charset="-120"/>
              </a:rPr>
              <a:t>讓</a:t>
            </a:r>
            <a:r>
              <a:rPr lang="zh-TW" altLang="en-US" dirty="0">
                <a:latin typeface="標楷體" pitchFamily="65" charset="-120"/>
              </a:rPr>
              <a:t>孩子</a:t>
            </a:r>
            <a:r>
              <a:rPr lang="zh-TW" altLang="en-US" dirty="0" smtClean="0">
                <a:latin typeface="標楷體" pitchFamily="65" charset="-120"/>
              </a:rPr>
              <a:t>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</a:rPr>
              <a:t>真</a:t>
            </a:r>
            <a:endParaRPr lang="zh-TW" altLang="en-US" sz="4000" dirty="0">
              <a:solidFill>
                <a:srgbClr val="FF0000"/>
              </a:solidFill>
              <a:latin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</a:rPr>
              <a:t>加上</a:t>
            </a:r>
            <a:r>
              <a:rPr lang="zh-TW" altLang="en-US" dirty="0">
                <a:latin typeface="標楷體" pitchFamily="65" charset="-120"/>
              </a:rPr>
              <a:t>我們的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</a:rPr>
              <a:t>善</a:t>
            </a:r>
            <a:endParaRPr lang="zh-TW" altLang="en-US" sz="4000" dirty="0">
              <a:solidFill>
                <a:srgbClr val="FF0000"/>
              </a:solidFill>
              <a:latin typeface="標楷體" pitchFamily="65" charset="-120"/>
            </a:endParaRPr>
          </a:p>
          <a:p>
            <a:pPr lvl="1"/>
            <a:r>
              <a:rPr lang="zh-TW" altLang="en-US" dirty="0">
                <a:latin typeface="標楷體" pitchFamily="65" charset="-120"/>
              </a:rPr>
              <a:t>創造社會國家的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</a:rPr>
              <a:t>美</a:t>
            </a:r>
            <a:endParaRPr lang="zh-TW" altLang="en-US" sz="4000" dirty="0">
              <a:solidFill>
                <a:srgbClr val="FF0000"/>
              </a:solidFill>
              <a:latin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F9058-9138-4A48-83CE-213BA47D7DD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246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崇德">
  <a:themeElements>
    <a:clrScheme name="1_會議提報格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會議提報格式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  <a:ea typeface="標楷體" pitchFamily="65" charset="-120"/>
          </a:defRPr>
        </a:defPPr>
      </a:lstStyle>
    </a:lnDef>
  </a:objectDefaults>
  <a:extraClrSchemeLst>
    <a:extraClrScheme>
      <a:clrScheme name="1_會議提報格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會議提報格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會議提報格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會議提報格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會議提報格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會議提報格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會議提報格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會議提報格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會議提報格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會議提報格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會議提報格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會議提報格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崇德" id="{C620E073-A8D8-4D6F-8804-ACFC3AF1C471}" vid="{7233235F-40AA-4D14-AA7A-04739F71A309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崇德</Template>
  <TotalTime>535</TotalTime>
  <Words>631</Words>
  <Application>Microsoft Office PowerPoint</Application>
  <PresentationFormat>如螢幕大小 (4:3)</PresentationFormat>
  <Paragraphs>86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新細明體</vt:lpstr>
      <vt:lpstr>標楷體</vt:lpstr>
      <vt:lpstr>Arial</vt:lpstr>
      <vt:lpstr>Calibri</vt:lpstr>
      <vt:lpstr>Wingdings</vt:lpstr>
      <vt:lpstr>Wingdings 2</vt:lpstr>
      <vt:lpstr>崇德</vt:lpstr>
      <vt:lpstr>三贏的讀經教育</vt:lpstr>
      <vt:lpstr>分享內容</vt:lpstr>
      <vt:lpstr>興音讀經推廣簡介</vt:lpstr>
      <vt:lpstr>興音讀經推廣簡介</vt:lpstr>
      <vt:lpstr>興音讀經教學目標</vt:lpstr>
      <vt:lpstr>教學模式及好處</vt:lpstr>
      <vt:lpstr>三贏的讀經教育</vt:lpstr>
      <vt:lpstr>結語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三贏的讀經教育</dc:title>
  <dc:creator>jeffchen</dc:creator>
  <cp:lastModifiedBy>jeffchen</cp:lastModifiedBy>
  <cp:revision>45</cp:revision>
  <cp:lastPrinted>2019-09-06T10:03:24Z</cp:lastPrinted>
  <dcterms:created xsi:type="dcterms:W3CDTF">2019-08-16T23:34:08Z</dcterms:created>
  <dcterms:modified xsi:type="dcterms:W3CDTF">2019-09-07T23:37:49Z</dcterms:modified>
</cp:coreProperties>
</file>