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385" r:id="rId3"/>
    <p:sldId id="402" r:id="rId4"/>
    <p:sldId id="384" r:id="rId5"/>
    <p:sldId id="405" r:id="rId6"/>
    <p:sldId id="383" r:id="rId7"/>
    <p:sldId id="382" r:id="rId8"/>
    <p:sldId id="406" r:id="rId9"/>
    <p:sldId id="403" r:id="rId10"/>
    <p:sldId id="381" r:id="rId11"/>
    <p:sldId id="390" r:id="rId12"/>
    <p:sldId id="389" r:id="rId13"/>
    <p:sldId id="408" r:id="rId14"/>
    <p:sldId id="391" r:id="rId15"/>
    <p:sldId id="367" r:id="rId16"/>
    <p:sldId id="370" r:id="rId17"/>
    <p:sldId id="371" r:id="rId18"/>
    <p:sldId id="388" r:id="rId19"/>
    <p:sldId id="404" r:id="rId20"/>
    <p:sldId id="387" r:id="rId21"/>
    <p:sldId id="34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43" autoAdjust="0"/>
  </p:normalViewPr>
  <p:slideViewPr>
    <p:cSldViewPr>
      <p:cViewPr varScale="1">
        <p:scale>
          <a:sx n="56" d="100"/>
          <a:sy n="56" d="100"/>
        </p:scale>
        <p:origin x="-13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0E40-D869-4805-940C-8AD591F97AD8}" type="datetimeFigureOut">
              <a:rPr lang="zh-TW" altLang="en-US" smtClean="0"/>
              <a:pPr/>
              <a:t>2019/3/1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898A-5A29-4272-A2EE-72483755A3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video" Target="file:///C:\Users\user\Desktop\&#32769;&#23376;&#32972;&#35494;.mp4" TargetMode="External"/><Relationship Id="rId7" Type="http://schemas.openxmlformats.org/officeDocument/2006/relationships/image" Target="../media/image19.jpeg"/><Relationship Id="rId2" Type="http://schemas.openxmlformats.org/officeDocument/2006/relationships/video" Target="file:///C:\Users\user\Desktop\&#40613;&#20811;&#38463;&#29791;&#33521;&#25991;.mp4" TargetMode="External"/><Relationship Id="rId1" Type="http://schemas.openxmlformats.org/officeDocument/2006/relationships/video" Target="file:///C:\Users\user\Desktop\&#33521;&#25991;&#22855;&#30064;&#24681;&#20856;.mp4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/C:\Users\user\Desktop\&#32769;&#23376;&#32972;&#35494;16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5" name="圖片 4" descr="Filedata635548416164153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8712968" cy="49937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86000" y="26064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 smtClean="0"/>
              <a:t>讀經</a:t>
            </a:r>
            <a:r>
              <a:rPr lang="zh-TW" altLang="en-US" sz="5400" b="1" dirty="0" smtClean="0"/>
              <a:t>心得</a:t>
            </a:r>
            <a:r>
              <a:rPr lang="zh-TW" altLang="zh-TW" sz="5400" b="1" dirty="0" smtClean="0"/>
              <a:t>分享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endParaRPr lang="zh-TW" alt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528" y="332656"/>
            <a:ext cx="864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在教學相長 切磋琢磨中淬煉 累積經驗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在熱誠關懷中 培養菩提慈悲心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調整步伐 課程 心態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愉悅 歡樂的氣氛下 讚美鼓勵孩子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堅持的宗旨原則 而不只是背誦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還有禮節 禮貌 處事的態度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4499633_11120169631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05064"/>
            <a:ext cx="2664296" cy="2520280"/>
          </a:xfrm>
          <a:prstGeom prst="rect">
            <a:avLst/>
          </a:prstGeom>
        </p:spPr>
      </p:pic>
      <p:pic>
        <p:nvPicPr>
          <p:cNvPr id="9" name="圖片 8" descr="b4907d931c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309634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7544" y="332656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跨出一步 自信是向前邁進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克服困難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成功的第一步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教學相長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讀經班對我的影響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見山是山 見山不是山 又是山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心態的轉變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十年樹木 百年樹人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讀經推廣對未來的期許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文化的根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倫理剛常 父慈子孝 兄友弟恭的重要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003eBtevgy70lLDwSdI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924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512" y="332656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偉人的一句話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人生以服務為目的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因為不完美 所以我願意努力改變革新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(innovation)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再接再厲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時時為自己加油打氣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承擔是因為 我努力準備 因為我一定可以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讓我們大家一起加油 繼續努力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seeds-sprouting-in-soil_blakewoff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293096"/>
            <a:ext cx="662473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英文奇異恩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475656" y="4725144"/>
            <a:ext cx="1242060" cy="1524000"/>
          </a:xfrm>
          <a:prstGeom prst="rect">
            <a:avLst/>
          </a:prstGeom>
        </p:spPr>
      </p:pic>
      <p:pic>
        <p:nvPicPr>
          <p:cNvPr id="5" name="麥克阿瑟英文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187624" y="2492896"/>
            <a:ext cx="1650541" cy="1872208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影片播放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奇異恩典  麥克阿瑟將軍為子祈禱文  老子背誦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老子背誦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724128" y="4509120"/>
            <a:ext cx="2304256" cy="1524000"/>
          </a:xfrm>
          <a:prstGeom prst="rect">
            <a:avLst/>
          </a:prstGeom>
        </p:spPr>
      </p:pic>
      <p:pic>
        <p:nvPicPr>
          <p:cNvPr id="10" name="老子背誦16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8" cstate="print"/>
          <a:stretch>
            <a:fillRect/>
          </a:stretch>
        </p:blipFill>
        <p:spPr>
          <a:xfrm>
            <a:off x="5896260" y="2667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476673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讀經班常用英文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起立 </a:t>
            </a:r>
            <a:r>
              <a:rPr lang="en-US" altLang="zh-TW" sz="3200" b="1" dirty="0" smtClean="0"/>
              <a:t>stand up </a:t>
            </a:r>
            <a:r>
              <a:rPr lang="zh-TW" altLang="en-US" sz="3200" b="1" dirty="0" smtClean="0"/>
              <a:t>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立正</a:t>
            </a:r>
            <a:r>
              <a:rPr lang="en-US" altLang="zh-TW" sz="1200" b="1" dirty="0" smtClean="0"/>
              <a:t>stand </a:t>
            </a:r>
            <a:r>
              <a:rPr lang="zh-TW" altLang="en-US" sz="1200" b="1" dirty="0" smtClean="0"/>
              <a:t> </a:t>
            </a:r>
            <a:r>
              <a:rPr lang="en-US" altLang="zh-TW" sz="1200" b="1" dirty="0" smtClean="0"/>
              <a:t>at </a:t>
            </a:r>
            <a:r>
              <a:rPr lang="en-US" altLang="zh-TW" sz="3200" b="1" dirty="0" smtClean="0"/>
              <a:t>attention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敬禮</a:t>
            </a:r>
            <a:r>
              <a:rPr lang="en-US" altLang="zh-TW" sz="3200" b="1" dirty="0" smtClean="0"/>
              <a:t>salute </a:t>
            </a:r>
            <a:r>
              <a:rPr lang="zh-TW" altLang="en-US" sz="3200" b="1" dirty="0" smtClean="0"/>
              <a:t>      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坐下</a:t>
            </a:r>
            <a:r>
              <a:rPr lang="en-US" altLang="zh-TW" sz="3200" b="1" dirty="0" smtClean="0"/>
              <a:t>sit down </a:t>
            </a:r>
            <a:r>
              <a:rPr lang="en-US" altLang="zh-TW" sz="1200" b="1" dirty="0" smtClean="0"/>
              <a:t>(have a sit please)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午安</a:t>
            </a:r>
            <a:r>
              <a:rPr lang="en-US" altLang="zh-TW" sz="3200" b="1" dirty="0" smtClean="0"/>
              <a:t> good afternoon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3200" b="1" dirty="0" smtClean="0"/>
              <a:t> </a:t>
            </a:r>
            <a:r>
              <a:rPr lang="zh-TW" altLang="zh-TW" sz="3200" b="1" dirty="0" smtClean="0"/>
              <a:t>晚安</a:t>
            </a:r>
            <a:r>
              <a:rPr lang="en-US" altLang="zh-TW" sz="3200" b="1" dirty="0" smtClean="0"/>
              <a:t>good night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再見</a:t>
            </a:r>
            <a:r>
              <a:rPr lang="en-US" altLang="zh-TW" sz="3200" b="1" dirty="0" smtClean="0"/>
              <a:t>good bye </a:t>
            </a:r>
            <a:r>
              <a:rPr lang="zh-TW" altLang="en-US" sz="3200" b="1" dirty="0" smtClean="0"/>
              <a:t> 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3200" b="1" dirty="0" smtClean="0"/>
              <a:t> </a:t>
            </a:r>
            <a:r>
              <a:rPr lang="zh-TW" altLang="zh-TW" sz="3200" b="1" dirty="0" smtClean="0"/>
              <a:t>鼓掌</a:t>
            </a:r>
            <a:r>
              <a:rPr lang="en-US" altLang="zh-TW" sz="3200" b="1" dirty="0" smtClean="0"/>
              <a:t> clap </a:t>
            </a:r>
            <a:r>
              <a:rPr lang="en-US" altLang="zh-TW" sz="1400" b="1" dirty="0" smtClean="0"/>
              <a:t>(big hand)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安靜</a:t>
            </a:r>
            <a:r>
              <a:rPr lang="en-US" altLang="zh-TW" sz="3200" b="1" dirty="0" smtClean="0"/>
              <a:t>be quiet</a:t>
            </a:r>
            <a:r>
              <a:rPr lang="en-US" altLang="zh-TW" sz="1400" b="1" dirty="0" smtClean="0"/>
              <a:t>(calm down) </a:t>
            </a:r>
            <a:r>
              <a:rPr lang="zh-TW" altLang="en-US" sz="1400" b="1" dirty="0" smtClean="0"/>
              <a:t>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3200" b="1" dirty="0" smtClean="0"/>
              <a:t> </a:t>
            </a:r>
            <a:r>
              <a:rPr lang="zh-TW" altLang="zh-TW" sz="3200" b="1" dirty="0" smtClean="0"/>
              <a:t>注意</a:t>
            </a:r>
            <a:r>
              <a:rPr lang="en-US" altLang="zh-TW" sz="3200" b="1" dirty="0" smtClean="0"/>
              <a:t>attention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坐正 直</a:t>
            </a:r>
            <a:r>
              <a:rPr lang="en-US" altLang="zh-TW" sz="3200" b="1" dirty="0" smtClean="0"/>
              <a:t>sitting </a:t>
            </a:r>
            <a:r>
              <a:rPr lang="en-US" altLang="zh-TW" sz="1200" b="1" dirty="0" smtClean="0"/>
              <a:t>right</a:t>
            </a:r>
            <a:r>
              <a:rPr lang="zh-TW" altLang="en-US" sz="1200" b="1" dirty="0" smtClean="0"/>
              <a:t> </a:t>
            </a:r>
            <a:r>
              <a:rPr lang="en-US" altLang="zh-TW" sz="1200" b="1" dirty="0" smtClean="0"/>
              <a:t>(straight)</a:t>
            </a:r>
            <a:r>
              <a:rPr lang="en-US" altLang="zh-TW" sz="3200" b="1" dirty="0" smtClean="0"/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謝謝</a:t>
            </a:r>
            <a:r>
              <a:rPr lang="en-US" altLang="zh-TW" sz="3200" b="1" dirty="0" smtClean="0"/>
              <a:t>thank you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很棒</a:t>
            </a:r>
            <a:r>
              <a:rPr lang="en-US" altLang="zh-TW" sz="3200" b="1" dirty="0" smtClean="0"/>
              <a:t>great  </a:t>
            </a:r>
            <a:r>
              <a:rPr lang="en-US" altLang="zh-TW" sz="1200" b="1" dirty="0" smtClean="0"/>
              <a:t>(good job) </a:t>
            </a:r>
            <a:r>
              <a:rPr lang="zh-TW" altLang="en-US" sz="1200" b="1" dirty="0" smtClean="0"/>
              <a:t>                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3200" b="1" dirty="0" smtClean="0"/>
              <a:t> </a:t>
            </a:r>
            <a:r>
              <a:rPr lang="zh-TW" altLang="zh-TW" sz="3200" b="1" dirty="0" smtClean="0"/>
              <a:t>優秀</a:t>
            </a:r>
            <a:r>
              <a:rPr lang="en-US" altLang="zh-TW" sz="3200" b="1" dirty="0" smtClean="0"/>
              <a:t>excellent  </a:t>
            </a:r>
            <a:r>
              <a:rPr lang="en-US" altLang="zh-TW" b="1" dirty="0" smtClean="0"/>
              <a:t>wonderful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再念一次</a:t>
            </a:r>
            <a:r>
              <a:rPr lang="en-US" altLang="zh-TW" sz="3200" b="1" dirty="0" smtClean="0"/>
              <a:t>read again </a:t>
            </a:r>
            <a:r>
              <a:rPr lang="en-US" altLang="zh-TW" b="1" dirty="0" smtClean="0"/>
              <a:t>(one more time)      </a:t>
            </a:r>
            <a:br>
              <a:rPr lang="en-US" altLang="zh-TW" b="1" dirty="0" smtClean="0"/>
            </a:b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最後一次</a:t>
            </a:r>
            <a:r>
              <a:rPr lang="en-US" altLang="zh-TW" sz="3200" b="1" dirty="0" smtClean="0"/>
              <a:t>the last time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不要忘記</a:t>
            </a:r>
            <a:r>
              <a:rPr lang="en-US" altLang="zh-TW" sz="3200" b="1" dirty="0" smtClean="0"/>
              <a:t>do not forget      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慢慢</a:t>
            </a:r>
            <a:r>
              <a:rPr lang="en-US" altLang="zh-TW" sz="3200" b="1" dirty="0" smtClean="0"/>
              <a:t>slowly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快速</a:t>
            </a:r>
            <a:r>
              <a:rPr lang="en-US" altLang="zh-TW" sz="3200" b="1" dirty="0" smtClean="0"/>
              <a:t>fast (rapid)high-speed 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標準的</a:t>
            </a:r>
            <a:r>
              <a:rPr lang="en-US" altLang="zh-TW" sz="3200" b="1" dirty="0" smtClean="0"/>
              <a:t>standard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加油</a:t>
            </a:r>
            <a:r>
              <a:rPr lang="en-US" altLang="zh-TW" sz="3200" b="1" dirty="0" smtClean="0"/>
              <a:t> keep going             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不要放棄　</a:t>
            </a:r>
            <a:r>
              <a:rPr lang="en-US" altLang="zh-TW" sz="3200" b="1" dirty="0" err="1" smtClean="0"/>
              <a:t>don,t</a:t>
            </a:r>
            <a:r>
              <a:rPr lang="en-US" altLang="zh-TW" sz="3200" b="1" dirty="0" smtClean="0"/>
              <a:t> give up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請跟我念</a:t>
            </a:r>
            <a:r>
              <a:rPr lang="en-US" altLang="zh-TW" sz="3200" b="1" dirty="0" smtClean="0"/>
              <a:t>please read with me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我念一次</a:t>
            </a:r>
            <a:r>
              <a:rPr lang="en-US" altLang="zh-TW" sz="3200" b="1" dirty="0" smtClean="0"/>
              <a:t>I read it once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你念兩遍</a:t>
            </a:r>
            <a:r>
              <a:rPr lang="en-US" altLang="zh-TW" sz="3200" b="1" dirty="0" smtClean="0"/>
              <a:t>you read </a:t>
            </a:r>
            <a:r>
              <a:rPr lang="en-US" altLang="zh-TW" b="1" dirty="0" smtClean="0"/>
              <a:t>twice(three times)    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40466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/>
              <a:t> 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/>
              <a:t>頁數</a:t>
            </a:r>
            <a:r>
              <a:rPr lang="en-US" altLang="zh-TW" sz="3200" b="1" dirty="0" smtClean="0"/>
              <a:t>page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段落</a:t>
            </a:r>
            <a:r>
              <a:rPr lang="en-US" altLang="zh-TW" sz="3200" b="1" dirty="0" smtClean="0"/>
              <a:t>section</a:t>
            </a:r>
            <a:r>
              <a:rPr lang="en-US" altLang="zh-TW" sz="1600" b="1" dirty="0" smtClean="0"/>
              <a:t>(1. 2. 3. )                 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章節</a:t>
            </a:r>
            <a:r>
              <a:rPr lang="en-US" altLang="zh-TW" sz="3200" b="1" dirty="0" smtClean="0"/>
              <a:t>chapter</a:t>
            </a:r>
            <a:r>
              <a:rPr lang="en-US" altLang="zh-TW" sz="1600" b="1" dirty="0" smtClean="0"/>
              <a:t>(1. 2. 3. )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打開書本</a:t>
            </a:r>
            <a:r>
              <a:rPr lang="en-US" altLang="zh-TW" sz="3200" b="1" dirty="0" smtClean="0"/>
              <a:t>open</a:t>
            </a:r>
            <a:r>
              <a:rPr lang="en-US" altLang="zh-TW" sz="1600" b="1" dirty="0" smtClean="0"/>
              <a:t>(your)</a:t>
            </a:r>
            <a:r>
              <a:rPr lang="en-US" altLang="zh-TW" sz="3200" b="1" dirty="0" smtClean="0"/>
              <a:t>book     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拿出課本</a:t>
            </a:r>
            <a:r>
              <a:rPr lang="en-US" altLang="zh-TW" sz="3200" b="1" dirty="0" smtClean="0"/>
              <a:t>take it</a:t>
            </a:r>
            <a:r>
              <a:rPr lang="en-US" altLang="zh-TW" sz="1600" b="1" dirty="0" smtClean="0"/>
              <a:t>(your book) </a:t>
            </a:r>
            <a:r>
              <a:rPr lang="en-US" altLang="zh-TW" sz="3200" b="1" dirty="0" smtClean="0"/>
              <a:t>out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課本收起來</a:t>
            </a:r>
            <a:r>
              <a:rPr lang="en-US" altLang="zh-TW" sz="1600" b="1" dirty="0" smtClean="0"/>
              <a:t>(your book)</a:t>
            </a:r>
            <a:r>
              <a:rPr lang="en-US" altLang="zh-TW" sz="3200" b="1" dirty="0" smtClean="0"/>
              <a:t>put away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翻頁</a:t>
            </a:r>
            <a:r>
              <a:rPr lang="en-US" altLang="zh-TW" sz="3200" b="1" dirty="0" smtClean="0"/>
              <a:t>page turning  </a:t>
            </a:r>
            <a:r>
              <a:rPr lang="en-US" altLang="zh-TW" sz="1600" b="1" dirty="0" smtClean="0"/>
              <a:t>(turn over)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複習</a:t>
            </a:r>
            <a:r>
              <a:rPr lang="en-US" altLang="zh-TW" sz="3200" b="1" dirty="0" smtClean="0"/>
              <a:t>review </a:t>
            </a:r>
            <a:r>
              <a:rPr lang="en-US" altLang="zh-TW" sz="1600" b="1" dirty="0" smtClean="0"/>
              <a:t>(repeat)                    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背誦</a:t>
            </a:r>
            <a:r>
              <a:rPr lang="en-US" altLang="zh-TW" sz="3200" b="1" dirty="0" smtClean="0"/>
              <a:t>recite</a:t>
            </a:r>
            <a:r>
              <a:rPr lang="en-US" altLang="zh-TW" sz="1600" b="1" dirty="0" smtClean="0"/>
              <a:t>(repeat from memory)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舉手</a:t>
            </a:r>
            <a:r>
              <a:rPr lang="en-US" altLang="zh-TW" sz="3200" b="1" dirty="0" smtClean="0"/>
              <a:t> raise your hand                     </a:t>
            </a:r>
            <a:br>
              <a:rPr lang="en-US" altLang="zh-TW" sz="3200" b="1" dirty="0" smtClean="0"/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lang="zh-TW" altLang="zh-TW" sz="3200" b="1" dirty="0" smtClean="0"/>
              <a:t>放下</a:t>
            </a:r>
            <a:r>
              <a:rPr lang="en-US" altLang="zh-TW" sz="3200" b="1" dirty="0" smtClean="0"/>
              <a:t> put down</a:t>
            </a:r>
            <a:r>
              <a:rPr lang="en-US" altLang="zh-TW" sz="1600" b="1" dirty="0" smtClean="0"/>
              <a:t>(let down)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412520"/>
            <a:ext cx="84969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像孔老夫子行三鞠躬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make three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bow,s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to the Confucius</a:t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禮貌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good manners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(courtesy)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　　　　　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說好話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speak good words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　　　　　　　　</a:t>
            </a:r>
            <a:b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存好心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keep good heart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　　　　　　　       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做好事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do good things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　　　　　　　　　　</a:t>
            </a:r>
            <a:b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休息時間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break time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(take a rest)       </a:t>
            </a:r>
            <a:b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喝水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drink </a:t>
            </a:r>
            <a:r>
              <a:rPr kumimoji="1" lang="en-US" altLang="zh-TW" sz="1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(some)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water</a:t>
            </a:r>
            <a:b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上廁所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go to the restroom</a:t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9552" y="404664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en-US" sz="3200" b="1" dirty="0" smtClean="0"/>
              <a:t>準備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課材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遊戲 團康 歌曲 猜謎 影片 歌曲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zh-TW" altLang="en-US" sz="3200" dirty="0"/>
          </a:p>
        </p:txBody>
      </p:sp>
      <p:pic>
        <p:nvPicPr>
          <p:cNvPr id="6" name="圖片 5" descr="146824552865109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3744416" cy="2592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9552" y="112474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遊戲　休息時間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game time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剪刀 石頭 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rock scissors paper 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捉迷藏　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hide and seek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劊子手（吊死鬼）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hangman 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黑魔術（法）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black magic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猜謎語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guess riddle 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紅朗姆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red rum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lang="zh-TW" altLang="zh-TW" sz="3200" b="1" dirty="0" smtClean="0"/>
              <a:t>英語繞口令</a:t>
            </a:r>
            <a:r>
              <a:rPr lang="en-US" altLang="zh-TW" sz="3200" b="1" dirty="0" err="1" smtClean="0"/>
              <a:t>english</a:t>
            </a:r>
            <a:r>
              <a:rPr lang="en-US" altLang="zh-TW" sz="3200" b="1" dirty="0" smtClean="0"/>
              <a:t> tongue twister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1.</a:t>
            </a:r>
            <a:r>
              <a:rPr lang="zh-TW" altLang="zh-TW" sz="3200" b="1" dirty="0" smtClean="0"/>
              <a:t>你能夠像罐頭工人一樣裝罐頭嗎</a:t>
            </a:r>
            <a:r>
              <a:rPr lang="en-US" altLang="zh-TW" sz="3200" b="1" dirty="0" smtClean="0"/>
              <a:t>?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 Can you can a can as a canner can </a:t>
            </a:r>
            <a:r>
              <a:rPr lang="en-US" altLang="zh-TW" sz="3200" b="1" dirty="0" err="1" smtClean="0"/>
              <a:t>can</a:t>
            </a:r>
            <a:r>
              <a:rPr lang="en-US" altLang="zh-TW" sz="3200" b="1" dirty="0" smtClean="0"/>
              <a:t> a can?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2.</a:t>
            </a:r>
            <a:r>
              <a:rPr lang="zh-TW" altLang="zh-TW" sz="3200" b="1" dirty="0" smtClean="0"/>
              <a:t>我叫喊，你叫喊，我們都喊著要霜淇淋</a:t>
            </a:r>
            <a:r>
              <a:rPr lang="en-US" altLang="zh-TW" sz="3200" b="1" dirty="0" smtClean="0"/>
              <a:t>!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 I scream, you scream, we all scream for ice-cream!</a:t>
            </a:r>
            <a:br>
              <a:rPr lang="en-US" altLang="zh-TW" sz="3200" b="1" dirty="0" smtClean="0"/>
            </a:br>
            <a:endParaRPr lang="zh-TW" altLang="en-US" sz="3200" dirty="0"/>
          </a:p>
        </p:txBody>
      </p:sp>
      <p:pic>
        <p:nvPicPr>
          <p:cNvPr id="7" name="圖片 6" descr="92e02f58jw1e4jbg8hvlsj21400zkg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74441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512" y="332656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因緣際會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讀經班學習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 </a:t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懵懂 摸索 調整 成長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按圖索驥的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學習經驗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好文章分享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【怕，就會輸掉未來】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擔任志工戰戰兢兢的付出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與志工證的榮譽與驕傲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10681925_09491561511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05064"/>
            <a:ext cx="568863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1" y="456435"/>
            <a:ext cx="79208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FF0000"/>
                </a:solidFill>
              </a:rPr>
              <a:t>*.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Eeny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meeny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miny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moe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,catch a tiger by the toe, ~</a:t>
            </a:r>
            <a:b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If he hollers let him go,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eeny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meeny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miny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moe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圖片 5" descr="27782805-vector-illustration-of-snail-cartoon-stock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708920"/>
            <a:ext cx="338437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603744"/>
            <a:ext cx="806489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結語</a:t>
            </a:r>
            <a:r>
              <a:rPr kumimoji="1" lang="en-US" altLang="zh-TW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感恩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一切的因緣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期許 </a:t>
            </a:r>
            <a:r>
              <a:rPr kumimoji="1" lang="zh-TW" altLang="en-US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成長 提升 超越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*.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再接再厲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為自覺覺他而努力 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圖片 5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17032"/>
            <a:ext cx="2808312" cy="2448271"/>
          </a:xfrm>
          <a:prstGeom prst="rect">
            <a:avLst/>
          </a:prstGeom>
        </p:spPr>
      </p:pic>
      <p:pic>
        <p:nvPicPr>
          <p:cNvPr id="7" name="圖片 6" descr="BCD722254A-SP-5966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01008"/>
            <a:ext cx="288032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40466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志願服務與堅持的信念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地藏王菩薩的 我不入地獄 誰入地獄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付出與收穫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400" b="1" dirty="0" smtClean="0">
                <a:latin typeface="標楷體" pitchFamily="65" charset="-120"/>
                <a:ea typeface="標楷體" pitchFamily="65" charset="-120"/>
              </a:rPr>
              <a:t>藉著準備課題 讓自己有更多的體會 體悟</a:t>
            </a: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孔老夫子是古今偉大的思想家 教育家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實踐因材施教 有教無類精神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理想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關於儒家思想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仁為本 孝悌傳家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儒是指有才藝、有學問、有德行、有理想的人，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13341026804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149080"/>
            <a:ext cx="165618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404664"/>
            <a:ext cx="55446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現代人環境 價值觀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重收成 重表面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公德心遺落的隱憂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自我意識台頭 缺乏尊重的年代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人際關係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隔代教養所衍生的問題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生活節奏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快速多變下的我們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YSEZTM5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352839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5292080" y="6857999"/>
            <a:ext cx="3851920" cy="457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528" y="332656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調整改變的必然性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手機的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普遍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家庭教育的影響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單親 早熟 敏感的孩子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誰來影響改變純真孩子的價值觀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父母的情緒 心情好惡 決定賞罰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沒原則  隨性教育的後遺症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mp787138_142309677303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417646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476672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天時地利人和 讀經班的存在的價值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讀經班的經營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困境與突破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殊勝與尊貴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讀經班的經營 夥伴人才的同襄共舉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3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21088"/>
            <a:ext cx="2232248" cy="2304256"/>
          </a:xfrm>
          <a:prstGeom prst="rect">
            <a:avLst/>
          </a:prstGeom>
        </p:spPr>
      </p:pic>
      <p:pic>
        <p:nvPicPr>
          <p:cNvPr id="7" name="圖片 6" descr="39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2160240" cy="2232248"/>
          </a:xfrm>
          <a:prstGeom prst="rect">
            <a:avLst/>
          </a:prstGeom>
        </p:spPr>
      </p:pic>
      <p:pic>
        <p:nvPicPr>
          <p:cNvPr id="8" name="圖片 7" descr="39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365104"/>
            <a:ext cx="2448272" cy="2232248"/>
          </a:xfrm>
          <a:prstGeom prst="rect">
            <a:avLst/>
          </a:prstGeom>
        </p:spPr>
      </p:pic>
      <p:pic>
        <p:nvPicPr>
          <p:cNvPr id="9" name="圖片 8" descr="390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37112"/>
            <a:ext cx="2123728" cy="2177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1560" y="1988841"/>
            <a:ext cx="81369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讀經班的經營 移風易俗 復甦中華文化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讀經班的經營 面對日新月異的環境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與家長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9552" y="908721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讀經班的經營 樹立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傳播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光慧崇德讀經的形象與招牌</a:t>
            </a:r>
            <a:endParaRPr lang="zh-TW" altLang="en-US" sz="3200" dirty="0"/>
          </a:p>
        </p:txBody>
      </p:sp>
      <p:pic>
        <p:nvPicPr>
          <p:cNvPr id="10" name="圖片 9" descr="thEQCWI2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861048"/>
            <a:ext cx="561662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4" name="圖片 3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548680"/>
            <a:ext cx="7974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讀經老師的充實 提升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能力 實力的培養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讀經老師的詞柔色溫與嚴格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要求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讀經老師的韌性 智慧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度量與包容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伯樂與千里馬</a:t>
            </a:r>
            <a:endParaRPr lang="zh-TW" altLang="en-US" sz="3200" dirty="0"/>
          </a:p>
        </p:txBody>
      </p:sp>
      <p:pic>
        <p:nvPicPr>
          <p:cNvPr id="7" name="圖片 6" descr="%C2%ED-33003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32048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4-外框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520" y="404664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讀經老師的責任與使命感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深耕 撒下快樂善良的種子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讀經老師的哀愁喜樂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牽腸掛肚 廢寢忘食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2-160G4101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8784976" cy="4680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234</Words>
  <Application>Microsoft Office PowerPoint</Application>
  <PresentationFormat>如螢幕大小 (4:3)</PresentationFormat>
  <Paragraphs>42</Paragraphs>
  <Slides>21</Slides>
  <Notes>0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影片播放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</cp:revision>
  <dcterms:created xsi:type="dcterms:W3CDTF">2019-02-25T07:34:24Z</dcterms:created>
  <dcterms:modified xsi:type="dcterms:W3CDTF">2019-03-01T03:11:09Z</dcterms:modified>
</cp:coreProperties>
</file>