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70" r:id="rId5"/>
    <p:sldId id="271" r:id="rId6"/>
    <p:sldId id="272" r:id="rId7"/>
    <p:sldId id="260" r:id="rId8"/>
    <p:sldId id="258" r:id="rId9"/>
    <p:sldId id="257" r:id="rId10"/>
    <p:sldId id="261" r:id="rId11"/>
    <p:sldId id="259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E178E-2B0B-477C-9730-38BA809B3C35}" type="datetimeFigureOut">
              <a:rPr lang="zh-TW" altLang="en-US" smtClean="0"/>
              <a:pPr/>
              <a:t>2019/3/2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CEC5-F262-41BB-A0C7-87AE10F501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帶動英文讀經分享</a:t>
            </a:r>
            <a:endParaRPr lang="zh-TW" alt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後學陳偉敏學習</a:t>
            </a:r>
            <a:endParaRPr lang="zh-TW" altLang="en-US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F7B7402B-3894-1A4D-A85E-57802BB67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527100"/>
            <a:ext cx="3000364" cy="233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latin typeface="KaiTi" pitchFamily="49" charset="-122"/>
                <a:ea typeface="KaiTi" pitchFamily="49" charset="-122"/>
              </a:rPr>
              <a:t>？如何引起小朋友對讀英文的興趣？</a:t>
            </a:r>
            <a:endParaRPr lang="zh-TW" altLang="en-US" sz="3600" b="1" dirty="0">
              <a:solidFill>
                <a:srgbClr val="002060"/>
              </a:solidFill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1026" name="Picture 2" descr="D:\桌面資料請放這邊\電腦桌面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314327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帶動英文讀經的方法</a:t>
            </a:r>
            <a:r>
              <a:rPr lang="en-US" altLang="zh-TW" b="1" dirty="0">
                <a:latin typeface="KaiTi" pitchFamily="49" charset="-122"/>
                <a:ea typeface="KaiTi" pitchFamily="49" charset="-122"/>
                <a:cs typeface="Microsoft Himalaya" pitchFamily="2" charset="0"/>
              </a:rPr>
              <a:t/>
            </a:r>
            <a:br>
              <a:rPr lang="en-US" altLang="zh-TW" b="1" dirty="0">
                <a:latin typeface="KaiTi" pitchFamily="49" charset="-122"/>
                <a:ea typeface="KaiTi" pitchFamily="49" charset="-122"/>
                <a:cs typeface="Microsoft Himalaya" pitchFamily="2" charset="0"/>
              </a:rPr>
            </a:br>
            <a:r>
              <a:rPr lang="zh-TW" altLang="en-US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方法二（動態讀經法）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785926"/>
            <a:ext cx="8715404" cy="492922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適用在：早上 午睡後</a:t>
            </a:r>
            <a:r>
              <a:rPr lang="zh-TW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（小朋友比較想睡覺的時後）</a:t>
            </a:r>
            <a:endParaRPr lang="en-US" altLang="zh-TW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lvl="1">
              <a:buFont typeface="Wingdings" pitchFamily="2" charset="2"/>
              <a:buChar char="l"/>
            </a:pPr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小朋友可站可坐</a:t>
            </a:r>
            <a:endParaRPr lang="en-US" altLang="zh-TW" dirty="0" smtClean="0">
              <a:latin typeface="KaiTi" pitchFamily="49" charset="-122"/>
              <a:ea typeface="KaiTi" pitchFamily="49" charset="-122"/>
            </a:endParaRPr>
          </a:p>
          <a:p>
            <a:pPr lvl="1">
              <a:buFont typeface="Wingdings" pitchFamily="2" charset="2"/>
              <a:buChar char="l"/>
            </a:pPr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利用動作去帶動小朋友讀經</a:t>
            </a:r>
            <a:endParaRPr lang="en-US" altLang="zh-TW" dirty="0" smtClean="0">
              <a:latin typeface="KaiTi" pitchFamily="49" charset="-122"/>
              <a:ea typeface="KaiTi" pitchFamily="49" charset="-122"/>
            </a:endParaRPr>
          </a:p>
          <a:p>
            <a:pPr lvl="1">
              <a:buNone/>
            </a:pPr>
            <a:r>
              <a:rPr lang="en-US" altLang="zh-TW" dirty="0" err="1" smtClean="0">
                <a:latin typeface="KaiTi" pitchFamily="49" charset="-122"/>
                <a:ea typeface="KaiTi" pitchFamily="49" charset="-122"/>
              </a:rPr>
              <a:t>Eg</a:t>
            </a:r>
            <a:r>
              <a:rPr lang="en-US" altLang="zh-TW" dirty="0" smtClean="0">
                <a:latin typeface="KaiTi" pitchFamily="49" charset="-122"/>
                <a:ea typeface="KaiTi" pitchFamily="49" charset="-122"/>
              </a:rPr>
              <a:t> </a:t>
            </a:r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可以簡單的舞蹈 簡單動作</a:t>
            </a:r>
            <a:endParaRPr lang="en-US" altLang="zh-TW" dirty="0" smtClean="0">
              <a:latin typeface="KaiTi" pitchFamily="49" charset="-122"/>
              <a:ea typeface="KaiTi" pitchFamily="49" charset="-122"/>
            </a:endParaRPr>
          </a:p>
          <a:p>
            <a:pPr lvl="1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注意</a:t>
            </a:r>
            <a:endParaRPr lang="en-US" altLang="zh-TW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lvl="1"/>
            <a:r>
              <a:rPr lang="zh-TW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利用動態讀經法時，除非小朋友是在受控狀態，不然建議不要用靜態讀經法的唱。用正常的音速就好了</a:t>
            </a:r>
            <a:endParaRPr lang="en-US" altLang="zh-TW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lvl="1">
              <a:buFont typeface="Wingdings" pitchFamily="2" charset="2"/>
              <a:buChar char="l"/>
            </a:pPr>
            <a:endParaRPr lang="en-US" altLang="zh-TW" dirty="0" smtClean="0">
              <a:latin typeface="KaiTi" pitchFamily="49" charset="-122"/>
              <a:ea typeface="KaiTi" pitchFamily="49" charset="-122"/>
            </a:endParaRPr>
          </a:p>
          <a:p>
            <a:pPr lvl="1">
              <a:buNone/>
            </a:pPr>
            <a:endParaRPr lang="zh-TW" altLang="en-US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lvl="1">
              <a:buNone/>
            </a:pPr>
            <a:endParaRPr lang="zh-TW" altLang="en-US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帶動英文讀經的方法</a:t>
            </a:r>
            <a: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/>
            </a:r>
            <a:b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</a:br>
            <a:r>
              <a:rPr lang="zh-TW" altLang="en-US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方法三 （小老師帶讀法）</a:t>
            </a:r>
            <a: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/>
            </a:r>
            <a:b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</a:br>
            <a:r>
              <a:rPr lang="zh-TW" altLang="en-US" sz="3100" dirty="0" smtClean="0">
                <a:solidFill>
                  <a:srgbClr val="FF0000"/>
                </a:solidFill>
              </a:rPr>
              <a:t>（小朋友熟讀後或平時都可以使用）</a:t>
            </a:r>
            <a:br>
              <a:rPr lang="zh-TW" altLang="en-US" sz="3100" dirty="0" smtClean="0">
                <a:solidFill>
                  <a:srgbClr val="FF0000"/>
                </a:solidFill>
              </a:rPr>
            </a:b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讓小朋友站在老師的位置，當小老師</a:t>
            </a:r>
            <a:endParaRPr lang="en-US" altLang="zh-TW" sz="3600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利用這方法的好處：</a:t>
            </a:r>
            <a:endParaRPr lang="en-US" altLang="zh-TW" sz="3600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讓小朋友培養自信</a:t>
            </a:r>
            <a:endParaRPr lang="en-US" altLang="zh-TW" sz="3600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600" dirty="0" smtClean="0">
                <a:latin typeface="KaiTi" pitchFamily="49" charset="-122"/>
                <a:ea typeface="KaiTi" pitchFamily="49" charset="-122"/>
              </a:rPr>
              <a:t>讓小朋友認字，認識英文字的建構</a:t>
            </a:r>
            <a:endParaRPr lang="zh-TW" altLang="en-US" sz="3600" dirty="0">
              <a:latin typeface="KaiTi" pitchFamily="49" charset="-122"/>
              <a:ea typeface="KaiTi" pitchFamily="49" charset="-122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59D175AF-2F0A-154F-A00C-C89F3EF05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607727"/>
            <a:ext cx="3000364" cy="2250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Any question 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43042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0000" dirty="0" smtClean="0">
                <a:solidFill>
                  <a:srgbClr val="0070C0"/>
                </a:solidFill>
              </a:rPr>
              <a:t>Q&amp;A</a:t>
            </a:r>
            <a:endParaRPr lang="zh-TW" altLang="en-US" sz="2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9600" dirty="0" smtClean="0">
                <a:solidFill>
                  <a:srgbClr val="7030A0"/>
                </a:solidFill>
              </a:rPr>
              <a:t>Thank you </a:t>
            </a:r>
            <a:endParaRPr lang="zh-TW" altLang="en-US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教英文讀經的問題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請外藉老師很貴</a:t>
            </a:r>
            <a:endParaRPr lang="en-US" altLang="zh-TW" sz="4000" dirty="0" smtClean="0">
              <a:ea typeface="KaiTi"/>
            </a:endParaRPr>
          </a:p>
          <a:p>
            <a:r>
              <a:rPr lang="zh-TW" altLang="en-US" sz="4000" dirty="0" smtClean="0"/>
              <a:t>不知道那裡找老師</a:t>
            </a:r>
            <a:endParaRPr lang="en-US" altLang="zh-TW" sz="4000" dirty="0" smtClean="0">
              <a:ea typeface="KaiTi"/>
            </a:endParaRPr>
          </a:p>
          <a:p>
            <a:r>
              <a:rPr lang="zh-TW" altLang="en-US" sz="4000" dirty="0" smtClean="0"/>
              <a:t>我不會英文，怎麼辦</a:t>
            </a:r>
            <a:r>
              <a:rPr lang="en-US" altLang="zh-TW" sz="4000" dirty="0" smtClean="0">
                <a:ea typeface="KaiTi"/>
              </a:rPr>
              <a:t> ?</a:t>
            </a:r>
          </a:p>
          <a:p>
            <a:r>
              <a:rPr lang="zh-TW" altLang="en-US" sz="4000" dirty="0" smtClean="0"/>
              <a:t>找到又不知道怎麼跟他溝通</a:t>
            </a:r>
            <a:endParaRPr lang="en-US" altLang="zh-TW" sz="4000" dirty="0" smtClean="0">
              <a:ea typeface="KaiTi"/>
            </a:endParaRPr>
          </a:p>
          <a:p>
            <a:r>
              <a:rPr lang="zh-TW" altLang="en-US" sz="4000" dirty="0" smtClean="0"/>
              <a:t>我口音不準，怎麼辦</a:t>
            </a:r>
            <a:endParaRPr lang="en-US" altLang="zh-TW" sz="4000" dirty="0" smtClean="0">
              <a:ea typeface="KaiT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發音的</a:t>
            </a:r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部分 </a:t>
            </a:r>
            <a:r>
              <a:rPr lang="en-US" altLang="zh-TW" dirty="0" smtClean="0">
                <a:latin typeface="KaiTi" pitchFamily="49" charset="-122"/>
                <a:ea typeface="KaiTi" pitchFamily="49" charset="-122"/>
              </a:rPr>
              <a:t>(P)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發音真的很重要嗎</a:t>
            </a:r>
            <a:r>
              <a:rPr lang="en-US" altLang="zh-TW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/>
              <a:t>Kk</a:t>
            </a:r>
            <a:r>
              <a:rPr lang="zh-TW" altLang="en-US" dirty="0" smtClean="0"/>
              <a:t>音標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自然發音法</a:t>
            </a:r>
            <a:endParaRPr lang="en-US" altLang="zh-TW" dirty="0" smtClean="0"/>
          </a:p>
          <a:p>
            <a:pPr marL="514350" indent="-514350">
              <a:buNone/>
            </a:pPr>
            <a:endParaRPr lang="en-US" altLang="zh-TW" dirty="0" smtClean="0"/>
          </a:p>
          <a:p>
            <a:pPr marL="514350" indent="-514350"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小測試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請把以下</a:t>
            </a:r>
            <a:r>
              <a:rPr lang="en-US" altLang="zh-TW" dirty="0" smtClean="0"/>
              <a:t>26</a:t>
            </a:r>
            <a:r>
              <a:rPr lang="zh-TW" altLang="en-US" dirty="0" smtClean="0"/>
              <a:t>個英文字母念一次</a:t>
            </a:r>
            <a:endParaRPr lang="en-US" altLang="zh-TW" dirty="0" smtClean="0"/>
          </a:p>
          <a:p>
            <a:r>
              <a:rPr lang="en-US" altLang="zh-TW" sz="5400" dirty="0" smtClean="0"/>
              <a:t>A  B C  D  E  F  G  H  I  J  K  L  M  N  O  P  Q  R  S  T  U  V  W  X  Y  Z</a:t>
            </a:r>
          </a:p>
          <a:p>
            <a:r>
              <a:rPr lang="en-US" altLang="zh-TW" sz="5400" dirty="0" smtClean="0">
                <a:solidFill>
                  <a:srgbClr val="00B050"/>
                </a:solidFill>
              </a:rPr>
              <a:t>Study What G F L N R S W Z</a:t>
            </a:r>
            <a:endParaRPr lang="zh-TW" alt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讓自己團隊也有機構會學習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找一個音比較準的老師教志工老師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一起學習 （栽培下一個英文老師）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不要因為口音問題導致小朋友失去讀英文經典的機會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怎麼調整發音的問題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改正口音方法：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不要再被不準的英文發音影響小朋友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讓小朋友在日常生活中，與英文融為一體</a:t>
            </a:r>
            <a:endParaRPr lang="en-US" altLang="zh-TW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zh-TW" altLang="en-US" dirty="0" smtClean="0"/>
              <a:t>看英文有意義的影片</a:t>
            </a:r>
            <a:endParaRPr lang="en-US" altLang="zh-TW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zh-TW" altLang="en-US" dirty="0" smtClean="0"/>
              <a:t>聽英女皇的演講</a:t>
            </a:r>
            <a:endParaRPr lang="en-US" altLang="zh-TW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zh-TW" altLang="en-US" dirty="0" smtClean="0"/>
              <a:t>真的要多</a:t>
            </a:r>
            <a:r>
              <a:rPr lang="zh-TW" altLang="en-US" dirty="0" smtClean="0">
                <a:solidFill>
                  <a:srgbClr val="FF0000"/>
                </a:solidFill>
              </a:rPr>
              <a:t>講，聽，讀 （</a:t>
            </a:r>
            <a:r>
              <a:rPr lang="en-US" altLang="zh-TW" dirty="0" smtClean="0">
                <a:solidFill>
                  <a:srgbClr val="FF0000"/>
                </a:solidFill>
              </a:rPr>
              <a:t>MUST)</a:t>
            </a:r>
          </a:p>
          <a:p>
            <a:pPr marL="514350" indent="-514350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KaiTi" pitchFamily="49" charset="-122"/>
                <a:ea typeface="KaiTi" pitchFamily="49" charset="-122"/>
              </a:rPr>
              <a:t>發音的部分</a:t>
            </a:r>
            <a:endParaRPr lang="zh-TW" alt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928802"/>
            <a:ext cx="9144000" cy="4525963"/>
          </a:xfrm>
        </p:spPr>
        <p:txBody>
          <a:bodyPr/>
          <a:lstStyle/>
          <a:p>
            <a:r>
              <a:rPr lang="zh-TW" altLang="en-US" dirty="0" smtClean="0"/>
              <a:t>發音不準的話怎麼辦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r>
              <a:rPr lang="zh-TW" altLang="en-US" dirty="0" smtClean="0"/>
              <a:t>方法一：可以放錄音跟小朋友伴讀</a:t>
            </a:r>
            <a:r>
              <a:rPr lang="zh-TW" altLang="en-US" sz="2800" dirty="0" smtClean="0">
                <a:solidFill>
                  <a:srgbClr val="FF0000"/>
                </a:solidFill>
              </a:rPr>
              <a:t>（你一句我一句）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 smtClean="0"/>
              <a:t>方法二 ：老師真的要備課，熟讀每個字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</a:t>
            </a:r>
            <a:r>
              <a:rPr lang="zh-TW" altLang="en-US" dirty="0" smtClean="0"/>
              <a:t>（由其讀音，發音部分）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以上帶動方法必須要看讀經班</a:t>
            </a:r>
            <a:endParaRPr lang="en-US" altLang="zh-TW" sz="4000" b="1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對像 （幼兒園、小學等等）</a:t>
            </a:r>
            <a:endParaRPr lang="en-US" altLang="zh-TW" sz="4000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年齡 （學齡前、小學等等）</a:t>
            </a:r>
            <a:endParaRPr lang="en-US" altLang="zh-TW" sz="4000" dirty="0" smtClean="0">
              <a:latin typeface="KaiTi" pitchFamily="49" charset="-122"/>
              <a:ea typeface="KaiTi" pitchFamily="49" charset="-122"/>
            </a:endParaRPr>
          </a:p>
          <a:p>
            <a:r>
              <a:rPr lang="zh-TW" altLang="en-US" sz="4000" dirty="0" smtClean="0">
                <a:latin typeface="KaiTi" pitchFamily="49" charset="-122"/>
                <a:ea typeface="KaiTi" pitchFamily="49" charset="-122"/>
              </a:rPr>
              <a:t>以及課程安排 </a:t>
            </a:r>
            <a:endParaRPr lang="zh-TW" altLang="en-US" sz="4000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071670" y="42860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帶動英文讀經的方法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>帶動英文讀經的方法</a:t>
            </a:r>
            <a: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  <a:t/>
            </a:r>
            <a:br>
              <a:rPr lang="en-US" altLang="zh-TW" b="1" dirty="0" smtClean="0">
                <a:latin typeface="KaiTi" pitchFamily="49" charset="-122"/>
                <a:ea typeface="KaiTi" pitchFamily="49" charset="-122"/>
                <a:cs typeface="Microsoft Himalaya" pitchFamily="2" charset="0"/>
              </a:rPr>
            </a:br>
            <a:r>
              <a:rPr lang="zh-TW" altLang="en-US" dirty="0" smtClean="0"/>
              <a:t>方法一  （靜態讀經法</a:t>
            </a:r>
            <a:r>
              <a:rPr lang="en-US" altLang="zh-TW" dirty="0" smtClean="0"/>
              <a:t> )</a:t>
            </a:r>
            <a:br>
              <a:rPr lang="en-US" altLang="zh-TW" dirty="0" smtClean="0"/>
            </a:br>
            <a:endParaRPr lang="zh-TW" altLang="en-US" b="1" dirty="0">
              <a:latin typeface="KaiTi" pitchFamily="49" charset="-122"/>
              <a:ea typeface="KaiTi" pitchFamily="49" charset="-122"/>
              <a:cs typeface="Microsoft Himalaya" pitchFamily="2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小朋友必須要坐好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老師在帶動上要注意的兩個重點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（音調上需要有高低音的配合）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（可的的話用唱旳方式）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826FC9DD-6955-054D-9242-F2F45EC87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4469753"/>
            <a:ext cx="3071802" cy="2388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446</Words>
  <Application>Microsoft Office PowerPoint</Application>
  <PresentationFormat>如螢幕大小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帶動英文讀經分享</vt:lpstr>
      <vt:lpstr>教英文讀經的問題</vt:lpstr>
      <vt:lpstr>發音的部分 (P)</vt:lpstr>
      <vt:lpstr>小測試</vt:lpstr>
      <vt:lpstr>讓自己團隊也有機構會學習</vt:lpstr>
      <vt:lpstr>怎麼調整發音的問題</vt:lpstr>
      <vt:lpstr>發音的部分</vt:lpstr>
      <vt:lpstr>投影片 8</vt:lpstr>
      <vt:lpstr>帶動英文讀經的方法 方法一  （靜態讀經法 ) </vt:lpstr>
      <vt:lpstr>？如何引起小朋友對讀英文的興趣？</vt:lpstr>
      <vt:lpstr>帶動英文讀經的方法 方法二（動態讀經法）</vt:lpstr>
      <vt:lpstr>帶動英文讀經的方法 方法三 （小老師帶讀法） （小朋友熟讀後或平時都可以使用） </vt:lpstr>
      <vt:lpstr>Any question  ?</vt:lpstr>
      <vt:lpstr>Thank you 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偉敏</dc:creator>
  <cp:lastModifiedBy>偉敏</cp:lastModifiedBy>
  <cp:revision>26</cp:revision>
  <dcterms:created xsi:type="dcterms:W3CDTF">2019-02-25T11:03:48Z</dcterms:created>
  <dcterms:modified xsi:type="dcterms:W3CDTF">2019-03-02T05:37:15Z</dcterms:modified>
</cp:coreProperties>
</file>